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4"/>
  </p:notesMasterIdLst>
  <p:handoutMasterIdLst>
    <p:handoutMasterId r:id="rId35"/>
  </p:handoutMasterIdLst>
  <p:sldIdLst>
    <p:sldId id="1142" r:id="rId2"/>
    <p:sldId id="1091" r:id="rId3"/>
    <p:sldId id="1096" r:id="rId4"/>
    <p:sldId id="1097" r:id="rId5"/>
    <p:sldId id="1165" r:id="rId6"/>
    <p:sldId id="1164" r:id="rId7"/>
    <p:sldId id="1166" r:id="rId8"/>
    <p:sldId id="1163" r:id="rId9"/>
    <p:sldId id="1167" r:id="rId10"/>
    <p:sldId id="1168" r:id="rId11"/>
    <p:sldId id="1169" r:id="rId12"/>
    <p:sldId id="1170" r:id="rId13"/>
    <p:sldId id="1171" r:id="rId14"/>
    <p:sldId id="1172" r:id="rId15"/>
    <p:sldId id="1144" r:id="rId16"/>
    <p:sldId id="1145" r:id="rId17"/>
    <p:sldId id="1146" r:id="rId18"/>
    <p:sldId id="1147" r:id="rId19"/>
    <p:sldId id="1148" r:id="rId20"/>
    <p:sldId id="1149" r:id="rId21"/>
    <p:sldId id="1150" r:id="rId22"/>
    <p:sldId id="1180" r:id="rId23"/>
    <p:sldId id="1179" r:id="rId24"/>
    <p:sldId id="1177" r:id="rId25"/>
    <p:sldId id="1178" r:id="rId26"/>
    <p:sldId id="1181" r:id="rId27"/>
    <p:sldId id="1182" r:id="rId28"/>
    <p:sldId id="1152" r:id="rId29"/>
    <p:sldId id="1174" r:id="rId30"/>
    <p:sldId id="1173" r:id="rId31"/>
    <p:sldId id="1183" r:id="rId32"/>
    <p:sldId id="1162" r:id="rId33"/>
  </p:sldIdLst>
  <p:sldSz cx="9906000" cy="6858000" type="A4"/>
  <p:notesSz cx="6950075" cy="9236075"/>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8A88"/>
    <a:srgbClr val="49276F"/>
    <a:srgbClr val="195E52"/>
    <a:srgbClr val="7E79A3"/>
    <a:srgbClr val="C58BAC"/>
    <a:srgbClr val="FBFBFB"/>
    <a:srgbClr val="812354"/>
    <a:srgbClr val="1A6458"/>
    <a:srgbClr val="C387A9"/>
    <a:srgbClr val="C7A5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7148" autoAdjust="0"/>
  </p:normalViewPr>
  <p:slideViewPr>
    <p:cSldViewPr snapToGrid="0">
      <p:cViewPr varScale="1">
        <p:scale>
          <a:sx n="105" d="100"/>
          <a:sy n="105" d="100"/>
        </p:scale>
        <p:origin x="1088" y="200"/>
      </p:cViewPr>
      <p:guideLst>
        <p:guide orient="horz" pos="2160"/>
        <p:guide pos="3120"/>
      </p:guideLst>
    </p:cSldViewPr>
  </p:slideViewPr>
  <p:outlineViewPr>
    <p:cViewPr>
      <p:scale>
        <a:sx n="33" d="100"/>
        <a:sy n="33" d="100"/>
      </p:scale>
      <p:origin x="0" y="-500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s-MX" dirty="0"/>
          </a:p>
        </p:txBody>
      </p:sp>
      <p:sp>
        <p:nvSpPr>
          <p:cNvPr id="3" name="Date Placeholder 2"/>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fld id="{0F6F7DA2-56F1-4C52-8FB6-C297DE8C3BEB}" type="datetimeFigureOut">
              <a:rPr lang="es-MX" smtClean="0"/>
              <a:t>10/05/20</a:t>
            </a:fld>
            <a:endParaRPr lang="es-MX" dirty="0"/>
          </a:p>
        </p:txBody>
      </p:sp>
      <p:sp>
        <p:nvSpPr>
          <p:cNvPr id="4" name="Footer Placeholder 3"/>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s-MX" dirty="0"/>
          </a:p>
        </p:txBody>
      </p:sp>
      <p:sp>
        <p:nvSpPr>
          <p:cNvPr id="5" name="Slide Number Placeholder 4"/>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42876442-4A76-419A-8002-57B9FDB96FA8}" type="slidenum">
              <a:rPr lang="es-MX" smtClean="0"/>
              <a:t>‹Nº›</a:t>
            </a:fld>
            <a:endParaRPr lang="es-MX" dirty="0"/>
          </a:p>
        </p:txBody>
      </p:sp>
    </p:spTree>
    <p:extLst>
      <p:ext uri="{BB962C8B-B14F-4D97-AF65-F5344CB8AC3E}">
        <p14:creationId xmlns:p14="http://schemas.microsoft.com/office/powerpoint/2010/main" val="29802904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s-MX" dirty="0"/>
          </a:p>
        </p:txBody>
      </p:sp>
      <p:sp>
        <p:nvSpPr>
          <p:cNvPr id="3" name="Marcador de fecha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E46476E0-6053-4C8D-8673-9510D5658841}" type="datetimeFigureOut">
              <a:rPr lang="es-MX" smtClean="0"/>
              <a:t>10/05/20</a:t>
            </a:fld>
            <a:endParaRPr lang="es-MX" dirty="0"/>
          </a:p>
        </p:txBody>
      </p:sp>
      <p:sp>
        <p:nvSpPr>
          <p:cNvPr id="4" name="Marcador de imagen de diapositiva 3"/>
          <p:cNvSpPr>
            <a:spLocks noGrp="1" noRot="1" noChangeAspect="1"/>
          </p:cNvSpPr>
          <p:nvPr>
            <p:ph type="sldImg" idx="2"/>
          </p:nvPr>
        </p:nvSpPr>
        <p:spPr>
          <a:xfrm>
            <a:off x="1223963" y="1154113"/>
            <a:ext cx="4502150" cy="3117850"/>
          </a:xfrm>
          <a:prstGeom prst="rect">
            <a:avLst/>
          </a:prstGeom>
          <a:noFill/>
          <a:ln w="12700">
            <a:solidFill>
              <a:prstClr val="black"/>
            </a:solidFill>
          </a:ln>
        </p:spPr>
        <p:txBody>
          <a:bodyPr vert="horz" lIns="92492" tIns="46246" rIns="92492" bIns="46246" rtlCol="0" anchor="ctr"/>
          <a:lstStyle/>
          <a:p>
            <a:endParaRPr lang="es-MX" dirty="0"/>
          </a:p>
        </p:txBody>
      </p:sp>
      <p:sp>
        <p:nvSpPr>
          <p:cNvPr id="5" name="Marcador de notas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588F1ED1-2515-4E42-9437-EE8BA76D9EB1}" type="slidenum">
              <a:rPr lang="es-MX" smtClean="0"/>
              <a:t>‹Nº›</a:t>
            </a:fld>
            <a:endParaRPr lang="es-MX" dirty="0"/>
          </a:p>
        </p:txBody>
      </p:sp>
    </p:spTree>
    <p:extLst>
      <p:ext uri="{BB962C8B-B14F-4D97-AF65-F5344CB8AC3E}">
        <p14:creationId xmlns:p14="http://schemas.microsoft.com/office/powerpoint/2010/main" val="38599423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588F1ED1-2515-4E42-9437-EE8BA76D9EB1}" type="slidenum">
              <a:rPr lang="es-MX" smtClean="0"/>
              <a:t>1</a:t>
            </a:fld>
            <a:endParaRPr lang="es-MX" dirty="0"/>
          </a:p>
        </p:txBody>
      </p:sp>
    </p:spTree>
    <p:extLst>
      <p:ext uri="{BB962C8B-B14F-4D97-AF65-F5344CB8AC3E}">
        <p14:creationId xmlns:p14="http://schemas.microsoft.com/office/powerpoint/2010/main" val="41864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238250" y="1122363"/>
            <a:ext cx="7429500" cy="2387600"/>
          </a:xfrm>
          <a:prstGeom prst="rect">
            <a:avLst/>
          </a:prstGeo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238250" y="3602038"/>
            <a:ext cx="74295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C0354870-5B0C-46E6-A97A-4C9A72CDED93}" type="datetime1">
              <a:rPr lang="es-MX" smtClean="0"/>
              <a:t>10/05/20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4725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81038" y="1825625"/>
            <a:ext cx="8543925"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8D7D9E14-75DD-4FFD-BC1A-B8452DAA7B2E}" type="datetime1">
              <a:rPr lang="es-MX" smtClean="0"/>
              <a:t>10/05/20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73122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089775" y="365125"/>
            <a:ext cx="2135188" cy="5811838"/>
          </a:xfrm>
          <a:prstGeom prst="rect">
            <a:avLst/>
          </a:prstGeo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81038" y="365125"/>
            <a:ext cx="6256337"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6476F7D7-034B-42BB-A810-76DA31718981}" type="datetime1">
              <a:rPr lang="es-MX" smtClean="0"/>
              <a:t>10/05/20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66604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7"/>
            <a:ext cx="8543925" cy="1325563"/>
          </a:xfrm>
          <a:prstGeom prst="rect">
            <a:avLst/>
          </a:prstGeom>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a:xfrm>
            <a:off x="681038" y="6356352"/>
            <a:ext cx="2228850" cy="365125"/>
          </a:xfrm>
          <a:prstGeom prst="rect">
            <a:avLst/>
          </a:prstGeom>
        </p:spPr>
        <p:txBody>
          <a:bodyPr/>
          <a:lstStyle/>
          <a:p>
            <a:fld id="{E6308736-8360-4083-83EA-67971FB32ABE}" type="datetime1">
              <a:rPr lang="es-MX" smtClean="0"/>
              <a:t>10/05/20</a:t>
            </a:fld>
            <a:endParaRPr lang="es-MX" dirty="0"/>
          </a:p>
        </p:txBody>
      </p:sp>
      <p:sp>
        <p:nvSpPr>
          <p:cNvPr id="4" name="Marcador de pie de página 3"/>
          <p:cNvSpPr>
            <a:spLocks noGrp="1"/>
          </p:cNvSpPr>
          <p:nvPr>
            <p:ph type="ftr" sz="quarter" idx="11"/>
          </p:nvPr>
        </p:nvSpPr>
        <p:spPr>
          <a:xfrm>
            <a:off x="3281363" y="6356352"/>
            <a:ext cx="3343275" cy="365125"/>
          </a:xfrm>
          <a:prstGeom prst="rect">
            <a:avLst/>
          </a:prstGeom>
        </p:spPr>
        <p:txBody>
          <a:bodyPr/>
          <a:lstStyle/>
          <a:p>
            <a:endParaRPr lang="es-MX" dirty="0"/>
          </a:p>
        </p:txBody>
      </p:sp>
      <p:sp>
        <p:nvSpPr>
          <p:cNvPr id="5" name="Marcador de número de diapositiva 4"/>
          <p:cNvSpPr>
            <a:spLocks noGrp="1"/>
          </p:cNvSpPr>
          <p:nvPr>
            <p:ph type="sldNum" sz="quarter" idx="12"/>
          </p:nvPr>
        </p:nvSpPr>
        <p:spPr>
          <a:xfrm>
            <a:off x="7693478" y="6546397"/>
            <a:ext cx="2228850" cy="365125"/>
          </a:xfrm>
          <a:prstGeom prst="rect">
            <a:avLst/>
          </a:prstGeom>
        </p:spPr>
        <p:txBody>
          <a:bodyPr/>
          <a:lstStyle/>
          <a:p>
            <a:fld id="{6EB2F1E3-2E4F-4A85-A533-34F5DFE16198}" type="slidenum">
              <a:rPr lang="es-MX" smtClean="0"/>
              <a:t>‹Nº›</a:t>
            </a:fld>
            <a:endParaRPr lang="es-MX" dirty="0"/>
          </a:p>
        </p:txBody>
      </p:sp>
    </p:spTree>
    <p:extLst>
      <p:ext uri="{BB962C8B-B14F-4D97-AF65-F5344CB8AC3E}">
        <p14:creationId xmlns:p14="http://schemas.microsoft.com/office/powerpoint/2010/main" val="324939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idx="1"/>
          </p:nvPr>
        </p:nvSpPr>
        <p:spPr>
          <a:xfrm>
            <a:off x="681038" y="1825625"/>
            <a:ext cx="8543925"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26740609-155D-4DF0-A975-8186D6322CE4}" type="datetime1">
              <a:rPr lang="es-MX" smtClean="0"/>
              <a:t>10/05/20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9239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76275" y="1709738"/>
            <a:ext cx="8543925" cy="2852737"/>
          </a:xfrm>
          <a:prstGeom prst="rect">
            <a:avLst/>
          </a:prstGeo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676275" y="4589463"/>
            <a:ext cx="8543925"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318C3728-DCE7-4E37-B47B-5465D540C0DC}" type="datetime1">
              <a:rPr lang="es-MX" smtClean="0"/>
              <a:t>10/05/20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41623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681038" y="1825625"/>
            <a:ext cx="4195762"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5029200" y="1825625"/>
            <a:ext cx="4195763"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9223E632-6832-4AC8-AF9E-5A49DA7A6916}" type="datetime1">
              <a:rPr lang="es-MX" smtClean="0"/>
              <a:t>10/05/20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189677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82625" y="365125"/>
            <a:ext cx="8543925" cy="1325563"/>
          </a:xfrm>
          <a:prstGeom prst="rect">
            <a:avLst/>
          </a:prstGeo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682625" y="1681163"/>
            <a:ext cx="419100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82625" y="2505075"/>
            <a:ext cx="4191000"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5014913" y="1681163"/>
            <a:ext cx="42116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5014913" y="2505075"/>
            <a:ext cx="421163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a:xfrm>
            <a:off x="681038" y="6356350"/>
            <a:ext cx="2228850" cy="365125"/>
          </a:xfrm>
          <a:prstGeom prst="rect">
            <a:avLst/>
          </a:prstGeom>
        </p:spPr>
        <p:txBody>
          <a:bodyPr/>
          <a:lstStyle/>
          <a:p>
            <a:fld id="{15DF2D0E-5CA6-45F0-B336-05233759ADCC}" type="datetime1">
              <a:rPr lang="es-MX" smtClean="0"/>
              <a:t>10/05/20</a:t>
            </a:fld>
            <a:endParaRPr lang="es-MX" dirty="0"/>
          </a:p>
        </p:txBody>
      </p:sp>
      <p:sp>
        <p:nvSpPr>
          <p:cNvPr id="8" name="Marcador de pie de página 7"/>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9" name="Marcador de número de diapositiva 8"/>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179579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a:xfrm>
            <a:off x="681038" y="6356350"/>
            <a:ext cx="2228850" cy="365125"/>
          </a:xfrm>
          <a:prstGeom prst="rect">
            <a:avLst/>
          </a:prstGeom>
        </p:spPr>
        <p:txBody>
          <a:bodyPr/>
          <a:lstStyle/>
          <a:p>
            <a:fld id="{0B210BE1-9078-4C31-9DDE-EBC1313D4DCC}" type="datetime1">
              <a:rPr lang="es-MX" smtClean="0"/>
              <a:t>10/05/20</a:t>
            </a:fld>
            <a:endParaRPr lang="es-MX" dirty="0"/>
          </a:p>
        </p:txBody>
      </p:sp>
      <p:sp>
        <p:nvSpPr>
          <p:cNvPr id="4" name="Marcador de pie de página 3"/>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5" name="Marcador de número de diapositiva 4"/>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36101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81038" y="6356350"/>
            <a:ext cx="2228850" cy="365125"/>
          </a:xfrm>
          <a:prstGeom prst="rect">
            <a:avLst/>
          </a:prstGeom>
        </p:spPr>
        <p:txBody>
          <a:bodyPr/>
          <a:lstStyle/>
          <a:p>
            <a:fld id="{62E9CE52-9832-4024-AD32-E928E0815630}" type="datetime1">
              <a:rPr lang="es-MX" smtClean="0"/>
              <a:t>10/05/20</a:t>
            </a:fld>
            <a:endParaRPr lang="es-MX" dirty="0"/>
          </a:p>
        </p:txBody>
      </p:sp>
      <p:sp>
        <p:nvSpPr>
          <p:cNvPr id="3" name="Marcador de pie de página 2"/>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4" name="Marcador de número de diapositiva 3"/>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7981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2625" y="457200"/>
            <a:ext cx="3194050" cy="1600200"/>
          </a:xfrm>
          <a:prstGeom prst="rect">
            <a:avLst/>
          </a:prstGeo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4211638" y="987425"/>
            <a:ext cx="501491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3E094892-402F-4ECF-9D59-7189085733F2}" type="datetime1">
              <a:rPr lang="es-MX" smtClean="0"/>
              <a:t>10/05/20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57954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2625" y="457200"/>
            <a:ext cx="3194050" cy="1600200"/>
          </a:xfrm>
          <a:prstGeom prst="rect">
            <a:avLst/>
          </a:prstGeo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4211638" y="987425"/>
            <a:ext cx="5014912"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Marcador de texto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A6B43048-9C43-415E-B80A-CCE564C430F5}" type="datetime1">
              <a:rPr lang="es-MX" smtClean="0"/>
              <a:t>10/05/20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6247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7673844" y="653923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91557643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19.jpeg"/><Relationship Id="rId4" Type="http://schemas.openxmlformats.org/officeDocument/2006/relationships/image" Target="../media/image5.png"/><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5.png"/><Relationship Id="rId9"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1.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33.jpe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35.jpeg"/><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37.jpeg"/><Relationship Id="rId3" Type="http://schemas.microsoft.com/office/2007/relationships/hdphoto" Target="../media/hdphoto1.wdp"/><Relationship Id="rId7" Type="http://schemas.openxmlformats.org/officeDocument/2006/relationships/image" Target="../media/image36.jpeg"/><Relationship Id="rId12" Type="http://schemas.openxmlformats.org/officeDocument/2006/relationships/image" Target="../media/image41.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40.jpeg"/><Relationship Id="rId5" Type="http://schemas.openxmlformats.org/officeDocument/2006/relationships/image" Target="../media/image6.png"/><Relationship Id="rId10" Type="http://schemas.openxmlformats.org/officeDocument/2006/relationships/image" Target="../media/image39.jpeg"/><Relationship Id="rId4" Type="http://schemas.openxmlformats.org/officeDocument/2006/relationships/image" Target="../media/image5.png"/><Relationship Id="rId9" Type="http://schemas.openxmlformats.org/officeDocument/2006/relationships/image" Target="../media/image38.jpeg"/></Relationships>
</file>

<file path=ppt/slides/_rels/slide26.xml.rels><?xml version="1.0" encoding="UTF-8" standalone="yes"?>
<Relationships xmlns="http://schemas.openxmlformats.org/package/2006/relationships"><Relationship Id="rId8" Type="http://schemas.openxmlformats.org/officeDocument/2006/relationships/image" Target="../media/image43.jpeg"/><Relationship Id="rId3" Type="http://schemas.microsoft.com/office/2007/relationships/hdphoto" Target="../media/hdphoto1.wdp"/><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46.jpeg"/><Relationship Id="rId5" Type="http://schemas.openxmlformats.org/officeDocument/2006/relationships/image" Target="../media/image6.png"/><Relationship Id="rId10" Type="http://schemas.openxmlformats.org/officeDocument/2006/relationships/image" Target="../media/image45.jpeg"/><Relationship Id="rId4" Type="http://schemas.openxmlformats.org/officeDocument/2006/relationships/image" Target="../media/image5.png"/><Relationship Id="rId9"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8.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8.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microsoft.com/office/2007/relationships/hdphoto" Target="../media/hdphoto1.wdp"/><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21B6698-D56B-4715-BDE4-E428D58B8DA0}"/>
              </a:ext>
            </a:extLst>
          </p:cNvPr>
          <p:cNvGrpSpPr/>
          <p:nvPr/>
        </p:nvGrpSpPr>
        <p:grpSpPr>
          <a:xfrm>
            <a:off x="-1" y="1"/>
            <a:ext cx="5415375" cy="6858000"/>
            <a:chOff x="-1" y="1"/>
            <a:chExt cx="5415375" cy="6858000"/>
          </a:xfrm>
        </p:grpSpPr>
        <p:sp>
          <p:nvSpPr>
            <p:cNvPr id="16" name="Rectangle 5">
              <a:extLst>
                <a:ext uri="{FF2B5EF4-FFF2-40B4-BE49-F238E27FC236}">
                  <a16:creationId xmlns:a16="http://schemas.microsoft.com/office/drawing/2014/main" id="{0D60708E-88E9-4048-8F3A-1DF88DCBF1B7}"/>
                </a:ext>
              </a:extLst>
            </p:cNvPr>
            <p:cNvSpPr/>
            <p:nvPr/>
          </p:nvSpPr>
          <p:spPr>
            <a:xfrm>
              <a:off x="-1" y="1"/>
              <a:ext cx="3850089" cy="6858000"/>
            </a:xfrm>
            <a:prstGeom prst="rect">
              <a:avLst/>
            </a:prstGeom>
            <a:gradFill flip="none" rotWithShape="1">
              <a:gsLst>
                <a:gs pos="0">
                  <a:srgbClr val="373149"/>
                </a:gs>
                <a:gs pos="100000">
                  <a:srgbClr val="272335">
                    <a:alpha val="9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0" name="TextBox 97">
              <a:extLst>
                <a:ext uri="{FF2B5EF4-FFF2-40B4-BE49-F238E27FC236}">
                  <a16:creationId xmlns:a16="http://schemas.microsoft.com/office/drawing/2014/main" id="{CB41356E-C8C3-4F4B-8044-B02B875B8BC5}"/>
                </a:ext>
              </a:extLst>
            </p:cNvPr>
            <p:cNvSpPr txBox="1"/>
            <p:nvPr/>
          </p:nvSpPr>
          <p:spPr>
            <a:xfrm>
              <a:off x="201229" y="2107432"/>
              <a:ext cx="5214145" cy="3385542"/>
            </a:xfrm>
            <a:prstGeom prst="rect">
              <a:avLst/>
            </a:prstGeom>
            <a:noFill/>
          </p:spPr>
          <p:txBody>
            <a:bodyPr wrap="square" rtlCol="0">
              <a:spAutoFit/>
            </a:bodyPr>
            <a:lstStyle/>
            <a:p>
              <a:r>
                <a:rPr lang="es-MX" sz="4800" dirty="0">
                  <a:solidFill>
                    <a:schemeClr val="bg1"/>
                  </a:solidFill>
                  <a:latin typeface="Segoe UI Semibold" panose="020B0702040204020203" pitchFamily="34" charset="0"/>
                  <a:cs typeface="Segoe UI Semibold" panose="020B0702040204020203" pitchFamily="34" charset="0"/>
                </a:rPr>
                <a:t>Live Class</a:t>
              </a:r>
            </a:p>
            <a:p>
              <a:r>
                <a:rPr lang="es-MX" sz="4800" dirty="0">
                  <a:solidFill>
                    <a:schemeClr val="bg1"/>
                  </a:solidFill>
                  <a:latin typeface="Segoe UI Semibold" panose="020B0702040204020203" pitchFamily="34" charset="0"/>
                  <a:cs typeface="Segoe UI Semibold" panose="020B0702040204020203" pitchFamily="34" charset="0"/>
                </a:rPr>
                <a:t>Via Zoom </a:t>
              </a:r>
              <a:endParaRPr lang="es-MX" sz="4000" dirty="0">
                <a:solidFill>
                  <a:srgbClr val="388A88"/>
                </a:solidFill>
                <a:latin typeface="Segoe UI" panose="020B0502040204020203" pitchFamily="34" charset="0"/>
                <a:cs typeface="Segoe UI" panose="020B0502040204020203" pitchFamily="34" charset="0"/>
              </a:endParaRPr>
            </a:p>
            <a:p>
              <a:r>
                <a:rPr lang="es-MX" sz="4000" dirty="0">
                  <a:solidFill>
                    <a:srgbClr val="1C6E60"/>
                  </a:solidFill>
                  <a:latin typeface="Segoe UI" panose="020B0502040204020203" pitchFamily="34" charset="0"/>
                  <a:cs typeface="Segoe UI" panose="020B0502040204020203" pitchFamily="34" charset="0"/>
                </a:rPr>
                <a:t>Chapter VII. </a:t>
              </a:r>
            </a:p>
            <a:p>
              <a:r>
                <a:rPr lang="es-MX" sz="3700" dirty="0">
                  <a:solidFill>
                    <a:srgbClr val="1C6E60"/>
                  </a:solidFill>
                  <a:latin typeface="Segoe UI" panose="020B0502040204020203" pitchFamily="34" charset="0"/>
                  <a:cs typeface="Segoe UI" panose="020B0502040204020203" pitchFamily="34" charset="0"/>
                </a:rPr>
                <a:t>The Spectacular</a:t>
              </a:r>
            </a:p>
            <a:p>
              <a:r>
                <a:rPr lang="es-MX" sz="3700" dirty="0">
                  <a:solidFill>
                    <a:srgbClr val="1C6E60"/>
                  </a:solidFill>
                  <a:latin typeface="Segoe UI" panose="020B0502040204020203" pitchFamily="34" charset="0"/>
                  <a:cs typeface="Segoe UI" panose="020B0502040204020203" pitchFamily="34" charset="0"/>
                </a:rPr>
                <a:t>Now</a:t>
              </a:r>
              <a:endParaRPr lang="es-MX" sz="3700" dirty="0">
                <a:solidFill>
                  <a:srgbClr val="1C6E60"/>
                </a:solidFill>
              </a:endParaRPr>
            </a:p>
          </p:txBody>
        </p:sp>
        <p:grpSp>
          <p:nvGrpSpPr>
            <p:cNvPr id="18" name="Group 1">
              <a:extLst>
                <a:ext uri="{FF2B5EF4-FFF2-40B4-BE49-F238E27FC236}">
                  <a16:creationId xmlns:a16="http://schemas.microsoft.com/office/drawing/2014/main" id="{5472BDC7-889D-4FB9-B7C6-85F612985DCD}"/>
                </a:ext>
              </a:extLst>
            </p:cNvPr>
            <p:cNvGrpSpPr/>
            <p:nvPr/>
          </p:nvGrpSpPr>
          <p:grpSpPr>
            <a:xfrm>
              <a:off x="58898" y="110402"/>
              <a:ext cx="2179156" cy="6671058"/>
              <a:chOff x="58898" y="110402"/>
              <a:chExt cx="2179156" cy="6671058"/>
            </a:xfrm>
          </p:grpSpPr>
          <p:pic>
            <p:nvPicPr>
              <p:cNvPr id="23" name="Picture 56" descr="Imagen relacionada">
                <a:extLst>
                  <a:ext uri="{FF2B5EF4-FFF2-40B4-BE49-F238E27FC236}">
                    <a16:creationId xmlns:a16="http://schemas.microsoft.com/office/drawing/2014/main" id="{0836F56B-8A43-4FAA-922C-3F3ADD24B7AE}"/>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360" y="110402"/>
                <a:ext cx="1188720" cy="1473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a:extLst>
                  <a:ext uri="{FF2B5EF4-FFF2-40B4-BE49-F238E27FC236}">
                    <a16:creationId xmlns:a16="http://schemas.microsoft.com/office/drawing/2014/main" id="{D8315800-F916-4A94-BE5E-59CDC9CB6805}"/>
                  </a:ext>
                </a:extLst>
              </p:cNvPr>
              <p:cNvPicPr>
                <a:picLocks noChangeAspect="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898" y="6490906"/>
                <a:ext cx="2179156" cy="290554"/>
              </a:xfrm>
              <a:prstGeom prst="rect">
                <a:avLst/>
              </a:prstGeom>
            </p:spPr>
          </p:pic>
        </p:grpSp>
      </p:grpSp>
      <p:pic>
        <p:nvPicPr>
          <p:cNvPr id="2050" name="Picture 2" descr="shallow focus photo of bicycles"/>
          <p:cNvPicPr>
            <a:picLocks noChangeAspect="1" noChangeArrowheads="1"/>
          </p:cNvPicPr>
          <p:nvPr/>
        </p:nvPicPr>
        <p:blipFill rotWithShape="1">
          <a:blip r:embed="rId7">
            <a:lum bright="4000"/>
            <a:extLst>
              <a:ext uri="{28A0092B-C50C-407E-A947-70E740481C1C}">
                <a14:useLocalDpi xmlns:a14="http://schemas.microsoft.com/office/drawing/2010/main" val="0"/>
              </a:ext>
            </a:extLst>
          </a:blip>
          <a:srcRect l="20077" r="20674"/>
          <a:stretch/>
        </p:blipFill>
        <p:spPr bwMode="auto">
          <a:xfrm>
            <a:off x="3850999" y="1541"/>
            <a:ext cx="6090407" cy="68564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Tree>
    <p:extLst>
      <p:ext uri="{BB962C8B-B14F-4D97-AF65-F5344CB8AC3E}">
        <p14:creationId xmlns:p14="http://schemas.microsoft.com/office/powerpoint/2010/main" val="346651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ángulo 23">
            <a:extLst>
              <a:ext uri="{FF2B5EF4-FFF2-40B4-BE49-F238E27FC236}">
                <a16:creationId xmlns:a16="http://schemas.microsoft.com/office/drawing/2014/main" id="{565BA95C-D5CF-4D38-A67A-06967B3D7B9C}"/>
              </a:ext>
            </a:extLst>
          </p:cNvPr>
          <p:cNvSpPr/>
          <p:nvPr/>
        </p:nvSpPr>
        <p:spPr>
          <a:xfrm>
            <a:off x="-4598"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50" name="Group 1"/>
          <p:cNvGrpSpPr/>
          <p:nvPr/>
        </p:nvGrpSpPr>
        <p:grpSpPr>
          <a:xfrm>
            <a:off x="-7249" y="-17305"/>
            <a:ext cx="9920499" cy="6901370"/>
            <a:chOff x="-7249" y="-17305"/>
            <a:chExt cx="9920499" cy="6901370"/>
          </a:xfrm>
        </p:grpSpPr>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Rectángulo 75">
            <a:extLst>
              <a:ext uri="{FF2B5EF4-FFF2-40B4-BE49-F238E27FC236}">
                <a16:creationId xmlns:a16="http://schemas.microsoft.com/office/drawing/2014/main" id="{10BF82B8-069C-4BAF-B98C-3BCD17505FD6}"/>
              </a:ext>
            </a:extLst>
          </p:cNvPr>
          <p:cNvSpPr/>
          <p:nvPr/>
        </p:nvSpPr>
        <p:spPr>
          <a:xfrm>
            <a:off x="1067006" y="1686119"/>
            <a:ext cx="4924220" cy="4016484"/>
          </a:xfrm>
          <a:prstGeom prst="rect">
            <a:avLst/>
          </a:prstGeom>
        </p:spPr>
        <p:txBody>
          <a:bodyPr wrap="square">
            <a:spAutoFit/>
          </a:bodyPr>
          <a:lstStyle/>
          <a:p>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Autumn comes after Summer. You can see many </a:t>
            </a:r>
            <a:r>
              <a:rPr lang="en-GB" sz="1700" dirty="0" err="1">
                <a:solidFill>
                  <a:schemeClr val="tx1">
                    <a:lumMod val="85000"/>
                    <a:lumOff val="15000"/>
                  </a:schemeClr>
                </a:solidFill>
                <a:latin typeface="Segoe UI Semilight" panose="020B0402040204020203" pitchFamily="34" charset="0"/>
                <a:cs typeface="Segoe UI Semilight" panose="020B0402040204020203" pitchFamily="34" charset="0"/>
              </a:rPr>
              <a:t>colors</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 in the</a:t>
            </a:r>
          </a:p>
          <a:p>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countryside and the air starts to become colder. </a:t>
            </a:r>
          </a:p>
          <a:p>
            <a:endParaRPr lang="en-GB"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It is sometimes windy, the leaves turn orange, brown and red, and they fall from the trees forests look beautiful and people like going for walks through them.</a:t>
            </a:r>
          </a:p>
          <a:p>
            <a:endParaRPr lang="en-GB"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Then comes the last (or first!) part of the year, Winter. In this time of the year it is usually very cold If it snows, everything turns white You can also see ice on lakes, but there is no color in the fields and countryside now. People can go mountains, sledging and skiing.</a:t>
            </a:r>
          </a:p>
        </p:txBody>
      </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7" name="Folded Corner 37"/>
          <p:cNvSpPr/>
          <p:nvPr/>
        </p:nvSpPr>
        <p:spPr>
          <a:xfrm>
            <a:off x="7368125" y="6542980"/>
            <a:ext cx="201496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1"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graphicFrame>
        <p:nvGraphicFramePr>
          <p:cNvPr id="55" name="Table 5">
            <a:extLst>
              <a:ext uri="{FF2B5EF4-FFF2-40B4-BE49-F238E27FC236}">
                <a16:creationId xmlns:a16="http://schemas.microsoft.com/office/drawing/2014/main" id="{1F10FF9A-6C7D-A842-B0E0-34E75738F71C}"/>
              </a:ext>
            </a:extLst>
          </p:cNvPr>
          <p:cNvGraphicFramePr>
            <a:graphicFrameLocks noGrp="1"/>
          </p:cNvGraphicFramePr>
          <p:nvPr>
            <p:extLst>
              <p:ext uri="{D42A27DB-BD31-4B8C-83A1-F6EECF244321}">
                <p14:modId xmlns:p14="http://schemas.microsoft.com/office/powerpoint/2010/main" val="389039281"/>
              </p:ext>
            </p:extLst>
          </p:nvPr>
        </p:nvGraphicFramePr>
        <p:xfrm>
          <a:off x="6027013" y="1747500"/>
          <a:ext cx="2674506" cy="4138324"/>
        </p:xfrm>
        <a:graphic>
          <a:graphicData uri="http://schemas.openxmlformats.org/drawingml/2006/table">
            <a:tbl>
              <a:tblPr bandRow="1">
                <a:tableStyleId>{3B4B98B0-60AC-42C2-AFA5-B58CD77FA1E5}</a:tableStyleId>
              </a:tblPr>
              <a:tblGrid>
                <a:gridCol w="1386572">
                  <a:extLst>
                    <a:ext uri="{9D8B030D-6E8A-4147-A177-3AD203B41FA5}">
                      <a16:colId xmlns:a16="http://schemas.microsoft.com/office/drawing/2014/main" val="402670316"/>
                    </a:ext>
                  </a:extLst>
                </a:gridCol>
                <a:gridCol w="1287934">
                  <a:extLst>
                    <a:ext uri="{9D8B030D-6E8A-4147-A177-3AD203B41FA5}">
                      <a16:colId xmlns:a16="http://schemas.microsoft.com/office/drawing/2014/main" val="2721267628"/>
                    </a:ext>
                  </a:extLst>
                </a:gridCol>
              </a:tblGrid>
              <a:tr h="444270">
                <a:tc>
                  <a:txBody>
                    <a:bodyPr/>
                    <a:lstStyle/>
                    <a:p>
                      <a:pPr algn="ctr"/>
                      <a:endParaRPr lang="es-ES_tradnl" sz="1600" b="1" dirty="0">
                        <a:solidFill>
                          <a:srgbClr val="49276F"/>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endParaRPr lang="es-ES_tradnl" sz="1600" b="1" dirty="0">
                        <a:solidFill>
                          <a:srgbClr val="388A88"/>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912267286"/>
                  </a:ext>
                </a:extLst>
              </a:tr>
              <a:tr h="444270">
                <a:tc>
                  <a:txBody>
                    <a:bodyPr/>
                    <a:lstStyle/>
                    <a:p>
                      <a:pPr algn="ctr"/>
                      <a:r>
                        <a:rPr lang="es-ES_tradnl" sz="1600" b="1" dirty="0">
                          <a:solidFill>
                            <a:srgbClr val="195E52"/>
                          </a:solidFill>
                          <a:latin typeface="Segoe Script" panose="030B0504020000000003" pitchFamily="66" charset="0"/>
                          <a:cs typeface="Times New Roman" panose="02020603050405020304" pitchFamily="18" charset="0"/>
                        </a:rPr>
                        <a:t>trees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s-ES_tradnl" sz="1600" b="1" dirty="0">
                          <a:solidFill>
                            <a:srgbClr val="7E79A3"/>
                          </a:solidFill>
                          <a:latin typeface="Segoe Script" panose="030B0504020000000003" pitchFamily="66" charset="0"/>
                          <a:cs typeface="Times New Roman" panose="02020603050405020304" pitchFamily="18" charset="0"/>
                        </a:rPr>
                        <a:t>seasons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1435560"/>
                  </a:ext>
                </a:extLst>
              </a:tr>
              <a:tr h="444270">
                <a:tc>
                  <a:txBody>
                    <a:bodyPr/>
                    <a:lstStyle/>
                    <a:p>
                      <a:pPr algn="ctr"/>
                      <a:r>
                        <a:rPr lang="es-ES_tradnl" sz="1600" b="1" dirty="0">
                          <a:solidFill>
                            <a:srgbClr val="C58BAC"/>
                          </a:solidFill>
                          <a:latin typeface="Segoe Script" panose="030B0504020000000003" pitchFamily="66" charset="0"/>
                          <a:cs typeface="Times New Roman" panose="02020603050405020304" pitchFamily="18" charset="0"/>
                        </a:rPr>
                        <a:t>summer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s-ES_tradnl" sz="1600" b="1" dirty="0">
                          <a:solidFill>
                            <a:srgbClr val="812354"/>
                          </a:solidFill>
                          <a:latin typeface="Segoe Script" panose="030B0504020000000003" pitchFamily="66" charset="0"/>
                          <a:cs typeface="Times New Roman" panose="02020603050405020304" pitchFamily="18" charset="0"/>
                        </a:rPr>
                        <a:t>winter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2235917833"/>
                  </a:ext>
                </a:extLst>
              </a:tr>
              <a:tr h="584164">
                <a:tc>
                  <a:txBody>
                    <a:bodyPr/>
                    <a:lstStyle/>
                    <a:p>
                      <a:pPr algn="ctr"/>
                      <a:endParaRPr lang="es-ES_tradnl" sz="1600" b="1" dirty="0">
                        <a:solidFill>
                          <a:srgbClr val="49276F"/>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s-ES_tradnl" sz="1600" b="1" dirty="0">
                          <a:solidFill>
                            <a:srgbClr val="388A88"/>
                          </a:solidFill>
                          <a:latin typeface="Segoe Script" panose="030B0504020000000003" pitchFamily="66" charset="0"/>
                          <a:cs typeface="Times New Roman" panose="02020603050405020304" pitchFamily="18" charset="0"/>
                        </a:rPr>
                        <a:t>forests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85617670"/>
                  </a:ext>
                </a:extLst>
              </a:tr>
              <a:tr h="444270">
                <a:tc>
                  <a:txBody>
                    <a:bodyPr/>
                    <a:lstStyle/>
                    <a:p>
                      <a:pPr algn="ctr"/>
                      <a:r>
                        <a:rPr lang="es-ES_tradnl" sz="1600" b="1" dirty="0">
                          <a:solidFill>
                            <a:srgbClr val="195E52"/>
                          </a:solidFill>
                          <a:latin typeface="Segoe Script" panose="030B0504020000000003" pitchFamily="66" charset="0"/>
                          <a:cs typeface="Times New Roman" panose="02020603050405020304" pitchFamily="18" charset="0"/>
                        </a:rPr>
                        <a:t>weather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s-ES_tradnl" sz="1600" b="1" dirty="0">
                          <a:solidFill>
                            <a:srgbClr val="7E79A3"/>
                          </a:solidFill>
                          <a:latin typeface="Segoe Script" panose="030B0504020000000003" pitchFamily="66" charset="0"/>
                          <a:cs typeface="Times New Roman" panose="02020603050405020304" pitchFamily="18" charset="0"/>
                        </a:rPr>
                        <a:t>December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597150759"/>
                  </a:ext>
                </a:extLst>
              </a:tr>
              <a:tr h="444270">
                <a:tc>
                  <a:txBody>
                    <a:bodyPr/>
                    <a:lstStyle/>
                    <a:p>
                      <a:pPr algn="ctr"/>
                      <a:endParaRPr lang="es-ES_tradnl" sz="1600" b="1" dirty="0">
                        <a:solidFill>
                          <a:srgbClr val="C58BAC"/>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s-ES_tradnl" sz="1600" b="1" dirty="0">
                        <a:solidFill>
                          <a:srgbClr val="812354"/>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51988920"/>
                  </a:ext>
                </a:extLst>
              </a:tr>
              <a:tr h="444270">
                <a:tc>
                  <a:txBody>
                    <a:bodyPr/>
                    <a:lstStyle/>
                    <a:p>
                      <a:pPr algn="ctr"/>
                      <a:r>
                        <a:rPr lang="es-ES_tradnl" sz="1600" b="1" dirty="0">
                          <a:solidFill>
                            <a:srgbClr val="49276F"/>
                          </a:solidFill>
                          <a:latin typeface="Segoe Script" panose="030B0504020000000003" pitchFamily="66" charset="0"/>
                          <a:cs typeface="Times New Roman" panose="02020603050405020304" pitchFamily="18" charset="0"/>
                        </a:rPr>
                        <a:t>spring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endParaRPr lang="es-ES_tradnl" sz="1600" b="1" dirty="0">
                        <a:solidFill>
                          <a:srgbClr val="388A88"/>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6"/>
                  </a:ext>
                </a:extLst>
              </a:tr>
              <a:tr h="444270">
                <a:tc>
                  <a:txBody>
                    <a:bodyPr/>
                    <a:lstStyle/>
                    <a:p>
                      <a:pPr algn="ctr"/>
                      <a:endParaRPr lang="es-ES_tradnl" sz="1600" b="1" dirty="0">
                        <a:solidFill>
                          <a:srgbClr val="195E52"/>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s-ES_tradnl" sz="1600" b="1" dirty="0">
                          <a:solidFill>
                            <a:srgbClr val="7E79A3"/>
                          </a:solidFill>
                          <a:latin typeface="Segoe Script" panose="030B0504020000000003" pitchFamily="66" charset="0"/>
                          <a:cs typeface="Times New Roman" panose="02020603050405020304" pitchFamily="18" charset="0"/>
                        </a:rPr>
                        <a:t>beach</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44270">
                <a:tc>
                  <a:txBody>
                    <a:bodyPr/>
                    <a:lstStyle/>
                    <a:p>
                      <a:pPr algn="ctr"/>
                      <a:r>
                        <a:rPr lang="es-ES_tradnl" sz="1600" b="1" dirty="0">
                          <a:solidFill>
                            <a:srgbClr val="C58BAC"/>
                          </a:solidFill>
                          <a:latin typeface="Segoe Script" panose="030B0504020000000003" pitchFamily="66" charset="0"/>
                          <a:cs typeface="Times New Roman" panose="02020603050405020304" pitchFamily="18" charset="0"/>
                        </a:rPr>
                        <a:t>year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s-ES_tradnl" sz="1600" b="1" dirty="0">
                          <a:solidFill>
                            <a:srgbClr val="812354"/>
                          </a:solidFill>
                          <a:latin typeface="Segoe Script" panose="030B0504020000000003" pitchFamily="66" charset="0"/>
                          <a:cs typeface="Times New Roman" panose="02020603050405020304" pitchFamily="18" charset="0"/>
                        </a:rPr>
                        <a:t>skating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8"/>
                  </a:ext>
                </a:extLst>
              </a:tr>
            </a:tbl>
          </a:graphicData>
        </a:graphic>
      </p:graphicFrame>
      <p:sp>
        <p:nvSpPr>
          <p:cNvPr id="53" name="Marcador de contenido 2">
            <a:extLst>
              <a:ext uri="{FF2B5EF4-FFF2-40B4-BE49-F238E27FC236}">
                <a16:creationId xmlns:a16="http://schemas.microsoft.com/office/drawing/2014/main" id="{1F4816EF-1E59-4BC8-B35F-5604C98B7583}"/>
              </a:ext>
            </a:extLst>
          </p:cNvPr>
          <p:cNvSpPr txBox="1">
            <a:spLocks/>
          </p:cNvSpPr>
          <p:nvPr/>
        </p:nvSpPr>
        <p:spPr>
          <a:xfrm>
            <a:off x="1050940" y="1040392"/>
            <a:ext cx="7666495"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IV. </a:t>
            </a:r>
            <a:r>
              <a:rPr lang="es-MX" sz="3200" b="0" dirty="0">
                <a:solidFill>
                  <a:srgbClr val="7E79A3"/>
                </a:solidFill>
                <a:latin typeface="Segoe UI" panose="020B0502040204020203" pitchFamily="34" charset="0"/>
                <a:cs typeface="Segoe UI" panose="020B0502040204020203" pitchFamily="34" charset="0"/>
              </a:rPr>
              <a:t>Select the Correct Word</a:t>
            </a:r>
          </a:p>
        </p:txBody>
      </p:sp>
    </p:spTree>
    <p:extLst>
      <p:ext uri="{BB962C8B-B14F-4D97-AF65-F5344CB8AC3E}">
        <p14:creationId xmlns:p14="http://schemas.microsoft.com/office/powerpoint/2010/main" val="278769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ángulo 23">
            <a:extLst>
              <a:ext uri="{FF2B5EF4-FFF2-40B4-BE49-F238E27FC236}">
                <a16:creationId xmlns:a16="http://schemas.microsoft.com/office/drawing/2014/main" id="{3D22C47C-3F30-4784-9F64-509A6B0661A5}"/>
              </a:ext>
            </a:extLst>
          </p:cNvPr>
          <p:cNvSpPr/>
          <p:nvPr/>
        </p:nvSpPr>
        <p:spPr>
          <a:xfrm>
            <a:off x="-4598"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50" name="Group 1"/>
          <p:cNvGrpSpPr/>
          <p:nvPr/>
        </p:nvGrpSpPr>
        <p:grpSpPr>
          <a:xfrm>
            <a:off x="-7249" y="-17305"/>
            <a:ext cx="9920499" cy="6901370"/>
            <a:chOff x="-7249" y="-17305"/>
            <a:chExt cx="9920499" cy="6901370"/>
          </a:xfrm>
        </p:grpSpPr>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7" name="Folded Corner 37"/>
          <p:cNvSpPr/>
          <p:nvPr/>
        </p:nvSpPr>
        <p:spPr>
          <a:xfrm>
            <a:off x="7368125" y="6542980"/>
            <a:ext cx="201496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1"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graphicFrame>
        <p:nvGraphicFramePr>
          <p:cNvPr id="53" name="Table 5">
            <a:extLst>
              <a:ext uri="{FF2B5EF4-FFF2-40B4-BE49-F238E27FC236}">
                <a16:creationId xmlns:a16="http://schemas.microsoft.com/office/drawing/2014/main" id="{1F10FF9A-6C7D-A842-B0E0-34E75738F71C}"/>
              </a:ext>
            </a:extLst>
          </p:cNvPr>
          <p:cNvGraphicFramePr>
            <a:graphicFrameLocks noGrp="1"/>
          </p:cNvGraphicFramePr>
          <p:nvPr>
            <p:extLst>
              <p:ext uri="{D42A27DB-BD31-4B8C-83A1-F6EECF244321}">
                <p14:modId xmlns:p14="http://schemas.microsoft.com/office/powerpoint/2010/main" val="2657748948"/>
              </p:ext>
            </p:extLst>
          </p:nvPr>
        </p:nvGraphicFramePr>
        <p:xfrm>
          <a:off x="6027013" y="1747500"/>
          <a:ext cx="2674506" cy="4138324"/>
        </p:xfrm>
        <a:graphic>
          <a:graphicData uri="http://schemas.openxmlformats.org/drawingml/2006/table">
            <a:tbl>
              <a:tblPr bandRow="1">
                <a:tableStyleId>{3B4B98B0-60AC-42C2-AFA5-B58CD77FA1E5}</a:tableStyleId>
              </a:tblPr>
              <a:tblGrid>
                <a:gridCol w="1248430">
                  <a:extLst>
                    <a:ext uri="{9D8B030D-6E8A-4147-A177-3AD203B41FA5}">
                      <a16:colId xmlns:a16="http://schemas.microsoft.com/office/drawing/2014/main" val="402670316"/>
                    </a:ext>
                  </a:extLst>
                </a:gridCol>
                <a:gridCol w="1426076">
                  <a:extLst>
                    <a:ext uri="{9D8B030D-6E8A-4147-A177-3AD203B41FA5}">
                      <a16:colId xmlns:a16="http://schemas.microsoft.com/office/drawing/2014/main" val="2721267628"/>
                    </a:ext>
                  </a:extLst>
                </a:gridCol>
              </a:tblGrid>
              <a:tr h="444270">
                <a:tc>
                  <a:txBody>
                    <a:bodyPr/>
                    <a:lstStyle/>
                    <a:p>
                      <a:pPr algn="ctr"/>
                      <a:r>
                        <a:rPr lang="es-ES_tradnl" sz="1600" b="1" dirty="0">
                          <a:solidFill>
                            <a:srgbClr val="49276F"/>
                          </a:solidFill>
                          <a:latin typeface="Segoe Script" panose="030B0504020000000003" pitchFamily="66" charset="0"/>
                          <a:cs typeface="Times New Roman" panose="02020603050405020304" pitchFamily="18" charset="0"/>
                        </a:rPr>
                        <a:t>weather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s-ES_tradnl" sz="1600" b="1" dirty="0">
                          <a:solidFill>
                            <a:srgbClr val="388A88"/>
                          </a:solidFill>
                          <a:latin typeface="Segoe Script" panose="030B0504020000000003" pitchFamily="66" charset="0"/>
                          <a:cs typeface="Times New Roman" panose="02020603050405020304" pitchFamily="18" charset="0"/>
                        </a:rPr>
                        <a:t>December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912267286"/>
                  </a:ext>
                </a:extLst>
              </a:tr>
              <a:tr h="444270">
                <a:tc>
                  <a:txBody>
                    <a:bodyPr/>
                    <a:lstStyle/>
                    <a:p>
                      <a:pPr algn="ctr"/>
                      <a:r>
                        <a:rPr lang="es-ES_tradnl" sz="1600" b="1" dirty="0">
                          <a:solidFill>
                            <a:srgbClr val="195E52"/>
                          </a:solidFill>
                          <a:latin typeface="Segoe Script" panose="030B0504020000000003" pitchFamily="66" charset="0"/>
                          <a:cs typeface="Times New Roman" panose="02020603050405020304" pitchFamily="18" charset="0"/>
                        </a:rPr>
                        <a:t>year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s-ES_tradnl" sz="1600" b="1" dirty="0">
                          <a:solidFill>
                            <a:srgbClr val="7E79A3"/>
                          </a:solidFill>
                          <a:latin typeface="Segoe Script" panose="030B0504020000000003" pitchFamily="66" charset="0"/>
                          <a:cs typeface="Times New Roman" panose="02020603050405020304" pitchFamily="18" charset="0"/>
                        </a:rPr>
                        <a:t>summer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1435560"/>
                  </a:ext>
                </a:extLst>
              </a:tr>
              <a:tr h="444270">
                <a:tc>
                  <a:txBody>
                    <a:bodyPr/>
                    <a:lstStyle/>
                    <a:p>
                      <a:pPr algn="ctr"/>
                      <a:r>
                        <a:rPr lang="es-ES_tradnl" sz="1600" b="1" dirty="0">
                          <a:solidFill>
                            <a:srgbClr val="C58BAC"/>
                          </a:solidFill>
                          <a:latin typeface="Segoe Script" panose="030B0504020000000003" pitchFamily="66" charset="0"/>
                          <a:cs typeface="Times New Roman" panose="02020603050405020304" pitchFamily="18" charset="0"/>
                        </a:rPr>
                        <a:t>winter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s-ES_tradnl" sz="1600" b="1" dirty="0">
                          <a:solidFill>
                            <a:srgbClr val="812354"/>
                          </a:solidFill>
                          <a:latin typeface="Segoe Script" panose="030B0504020000000003" pitchFamily="66" charset="0"/>
                          <a:cs typeface="Times New Roman" panose="02020603050405020304" pitchFamily="18" charset="0"/>
                        </a:rPr>
                        <a:t>white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2235917833"/>
                  </a:ext>
                </a:extLst>
              </a:tr>
              <a:tr h="584164">
                <a:tc>
                  <a:txBody>
                    <a:bodyPr/>
                    <a:lstStyle/>
                    <a:p>
                      <a:pPr algn="ctr"/>
                      <a:r>
                        <a:rPr lang="es-ES_tradnl" sz="1600" b="1" dirty="0">
                          <a:solidFill>
                            <a:srgbClr val="49276F"/>
                          </a:solidFill>
                          <a:latin typeface="Segoe Script" panose="030B0504020000000003" pitchFamily="66" charset="0"/>
                          <a:cs typeface="Times New Roman" panose="02020603050405020304" pitchFamily="18" charset="0"/>
                        </a:rPr>
                        <a:t>trees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s-ES_tradnl" sz="1600" b="1" dirty="0">
                          <a:solidFill>
                            <a:srgbClr val="388A88"/>
                          </a:solidFill>
                          <a:latin typeface="Segoe Script" panose="030B0504020000000003" pitchFamily="66" charset="0"/>
                          <a:cs typeface="Times New Roman" panose="02020603050405020304" pitchFamily="18" charset="0"/>
                        </a:rPr>
                        <a:t>seasons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85617670"/>
                  </a:ext>
                </a:extLst>
              </a:tr>
              <a:tr h="444270">
                <a:tc>
                  <a:txBody>
                    <a:bodyPr/>
                    <a:lstStyle/>
                    <a:p>
                      <a:pPr algn="ctr"/>
                      <a:r>
                        <a:rPr lang="es-ES_tradnl" sz="1600" b="1" dirty="0">
                          <a:solidFill>
                            <a:srgbClr val="195E52"/>
                          </a:solidFill>
                          <a:latin typeface="Segoe Script" panose="030B0504020000000003" pitchFamily="66" charset="0"/>
                          <a:cs typeface="Times New Roman" panose="02020603050405020304" pitchFamily="18" charset="0"/>
                        </a:rPr>
                        <a:t>spring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s-ES_tradnl" sz="1600" b="1" dirty="0">
                          <a:solidFill>
                            <a:srgbClr val="7E79A3"/>
                          </a:solidFill>
                          <a:latin typeface="Segoe Script" panose="030B0504020000000003" pitchFamily="66" charset="0"/>
                          <a:cs typeface="Times New Roman" panose="02020603050405020304" pitchFamily="18" charset="0"/>
                        </a:rPr>
                        <a:t>mountains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597150759"/>
                  </a:ext>
                </a:extLst>
              </a:tr>
              <a:tr h="444270">
                <a:tc>
                  <a:txBody>
                    <a:bodyPr/>
                    <a:lstStyle/>
                    <a:p>
                      <a:pPr algn="ctr"/>
                      <a:r>
                        <a:rPr lang="es-ES_tradnl" sz="1600" b="1" dirty="0">
                          <a:solidFill>
                            <a:srgbClr val="C58BAC"/>
                          </a:solidFill>
                          <a:latin typeface="Segoe Script" panose="030B0504020000000003" pitchFamily="66" charset="0"/>
                          <a:cs typeface="Times New Roman" panose="02020603050405020304" pitchFamily="18" charset="0"/>
                        </a:rPr>
                        <a:t>beach</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s-ES_tradnl" sz="1600" b="1" dirty="0">
                          <a:solidFill>
                            <a:srgbClr val="812354"/>
                          </a:solidFill>
                          <a:latin typeface="Segoe Script" panose="030B0504020000000003" pitchFamily="66" charset="0"/>
                          <a:cs typeface="Times New Roman" panose="02020603050405020304" pitchFamily="18" charset="0"/>
                        </a:rPr>
                        <a:t>skating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51988920"/>
                  </a:ext>
                </a:extLst>
              </a:tr>
              <a:tr h="444270">
                <a:tc>
                  <a:txBody>
                    <a:bodyPr/>
                    <a:lstStyle/>
                    <a:p>
                      <a:pPr algn="ctr"/>
                      <a:r>
                        <a:rPr lang="es-ES_tradnl" sz="1600" b="1" dirty="0">
                          <a:solidFill>
                            <a:srgbClr val="49276F"/>
                          </a:solidFill>
                          <a:latin typeface="Segoe Script" panose="030B0504020000000003" pitchFamily="66" charset="0"/>
                          <a:cs typeface="Times New Roman" panose="02020603050405020304" pitchFamily="18" charset="0"/>
                        </a:rPr>
                        <a:t>colors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s-ES_tradnl" sz="1600" b="1" dirty="0">
                          <a:solidFill>
                            <a:srgbClr val="388A88"/>
                          </a:solidFill>
                          <a:latin typeface="Segoe Script" panose="030B0504020000000003" pitchFamily="66" charset="0"/>
                          <a:cs typeface="Times New Roman" panose="02020603050405020304" pitchFamily="18" charset="0"/>
                        </a:rPr>
                        <a:t>red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6"/>
                  </a:ext>
                </a:extLst>
              </a:tr>
              <a:tr h="444270">
                <a:tc>
                  <a:txBody>
                    <a:bodyPr/>
                    <a:lstStyle/>
                    <a:p>
                      <a:pPr algn="ctr"/>
                      <a:r>
                        <a:rPr lang="es-ES_tradnl" sz="1600" b="1" dirty="0">
                          <a:solidFill>
                            <a:srgbClr val="195E52"/>
                          </a:solidFill>
                          <a:latin typeface="Segoe Script" panose="030B0504020000000003" pitchFamily="66" charset="0"/>
                          <a:cs typeface="Times New Roman" panose="02020603050405020304" pitchFamily="18" charset="0"/>
                        </a:rPr>
                        <a:t>forests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s-ES_tradnl" sz="1600" b="1" dirty="0">
                          <a:solidFill>
                            <a:srgbClr val="7E79A3"/>
                          </a:solidFill>
                          <a:latin typeface="Segoe Script" panose="030B0504020000000003" pitchFamily="66" charset="0"/>
                          <a:cs typeface="Times New Roman" panose="02020603050405020304" pitchFamily="18" charset="0"/>
                        </a:rPr>
                        <a:t>last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44270">
                <a:tc>
                  <a:txBody>
                    <a:bodyPr/>
                    <a:lstStyle/>
                    <a:p>
                      <a:pPr algn="ctr"/>
                      <a:r>
                        <a:rPr lang="es-ES_tradnl" sz="1600" b="1" dirty="0">
                          <a:solidFill>
                            <a:srgbClr val="C58BAC"/>
                          </a:solidFill>
                          <a:latin typeface="Segoe Script" panose="030B0504020000000003" pitchFamily="66" charset="0"/>
                          <a:cs typeface="Times New Roman" panose="02020603050405020304" pitchFamily="18" charset="0"/>
                        </a:rPr>
                        <a:t>cold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s-ES_tradnl" sz="1600" b="1" dirty="0">
                          <a:solidFill>
                            <a:srgbClr val="812354"/>
                          </a:solidFill>
                          <a:latin typeface="Segoe Script" panose="030B0504020000000003" pitchFamily="66" charset="0"/>
                          <a:cs typeface="Times New Roman" panose="02020603050405020304" pitchFamily="18" charset="0"/>
                        </a:rPr>
                        <a:t>ice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8"/>
                  </a:ext>
                </a:extLst>
              </a:tr>
            </a:tbl>
          </a:graphicData>
        </a:graphic>
      </p:graphicFrame>
      <p:pic>
        <p:nvPicPr>
          <p:cNvPr id="55" name="Picture 2" descr="Resultado de imagen de seasons of the year&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9779" y="2114313"/>
            <a:ext cx="4744124" cy="3795299"/>
          </a:xfrm>
          <a:prstGeom prst="rect">
            <a:avLst/>
          </a:prstGeom>
          <a:noFill/>
          <a:extLst>
            <a:ext uri="{909E8E84-426E-40DD-AFC4-6F175D3DCCD1}">
              <a14:hiddenFill xmlns:a14="http://schemas.microsoft.com/office/drawing/2010/main">
                <a:solidFill>
                  <a:srgbClr val="FFFFFF"/>
                </a:solidFill>
              </a14:hiddenFill>
            </a:ext>
          </a:extLst>
        </p:spPr>
      </p:pic>
      <p:sp>
        <p:nvSpPr>
          <p:cNvPr id="59" name="Shape 201"/>
          <p:cNvSpPr txBox="1"/>
          <p:nvPr/>
        </p:nvSpPr>
        <p:spPr>
          <a:xfrm>
            <a:off x="1108184" y="1676314"/>
            <a:ext cx="4785719" cy="364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You can find the order of the answers here:</a:t>
            </a:r>
            <a:endParaRPr lang="en-US" sz="1500" b="1" dirty="0">
              <a:solidFill>
                <a:srgbClr val="49276F"/>
              </a:solidFill>
              <a:latin typeface="Segoe Script" panose="030B0504020000000003" pitchFamily="66" charset="0"/>
              <a:cs typeface="Segoe UI Semilight" panose="020B0402040204020203" pitchFamily="34" charset="0"/>
            </a:endParaRPr>
          </a:p>
        </p:txBody>
      </p:sp>
      <p:sp>
        <p:nvSpPr>
          <p:cNvPr id="61" name="Marcador de contenido 2">
            <a:extLst>
              <a:ext uri="{FF2B5EF4-FFF2-40B4-BE49-F238E27FC236}">
                <a16:creationId xmlns:a16="http://schemas.microsoft.com/office/drawing/2014/main" id="{1F4816EF-1E59-4BC8-B35F-5604C98B7583}"/>
              </a:ext>
            </a:extLst>
          </p:cNvPr>
          <p:cNvSpPr txBox="1">
            <a:spLocks/>
          </p:cNvSpPr>
          <p:nvPr/>
        </p:nvSpPr>
        <p:spPr>
          <a:xfrm>
            <a:off x="1050940" y="1040392"/>
            <a:ext cx="7666495"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IV. </a:t>
            </a:r>
            <a:r>
              <a:rPr lang="es-MX" sz="3200" b="0" dirty="0">
                <a:solidFill>
                  <a:srgbClr val="7E79A3"/>
                </a:solidFill>
                <a:latin typeface="Segoe UI" panose="020B0502040204020203" pitchFamily="34" charset="0"/>
                <a:cs typeface="Segoe UI" panose="020B0502040204020203" pitchFamily="34" charset="0"/>
              </a:rPr>
              <a:t>Select the Correct Word</a:t>
            </a:r>
          </a:p>
        </p:txBody>
      </p:sp>
    </p:spTree>
    <p:extLst>
      <p:ext uri="{BB962C8B-B14F-4D97-AF65-F5344CB8AC3E}">
        <p14:creationId xmlns:p14="http://schemas.microsoft.com/office/powerpoint/2010/main" val="28671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Shape 201"/>
          <p:cNvSpPr txBox="1"/>
          <p:nvPr/>
        </p:nvSpPr>
        <p:spPr>
          <a:xfrm>
            <a:off x="1110930" y="1698068"/>
            <a:ext cx="761397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GB" sz="1700" dirty="0">
                <a:solidFill>
                  <a:schemeClr val="tx1">
                    <a:lumMod val="85000"/>
                    <a:lumOff val="15000"/>
                  </a:schemeClr>
                </a:solidFill>
                <a:latin typeface="Segoe UI Semibold" panose="020B0702040204020203" pitchFamily="34" charset="0"/>
                <a:cs typeface="Segoe UI Semibold" panose="020B0702040204020203" pitchFamily="34" charset="0"/>
              </a:rPr>
              <a:t>The present continuous verb tense indicates that an action or condition is happening now, frequently, and may continue into the future.</a:t>
            </a:r>
          </a:p>
        </p:txBody>
      </p:sp>
      <p:sp>
        <p:nvSpPr>
          <p:cNvPr id="7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 </a:t>
            </a:r>
            <a:r>
              <a:rPr lang="es-MX" sz="3200" dirty="0">
                <a:solidFill>
                  <a:srgbClr val="C58BAC"/>
                </a:solidFill>
                <a:latin typeface="Segoe UI" panose="020B0502040204020203" pitchFamily="34" charset="0"/>
                <a:cs typeface="Segoe UI" panose="020B0502040204020203" pitchFamily="34" charset="0"/>
              </a:rPr>
              <a:t>Present Continuous</a:t>
            </a:r>
            <a:endParaRPr lang="es-MX" sz="3200" b="0" dirty="0">
              <a:solidFill>
                <a:srgbClr val="C58BAC"/>
              </a:solidFill>
              <a:latin typeface="Segoe UI" panose="020B0502040204020203" pitchFamily="34" charset="0"/>
              <a:cs typeface="Segoe UI" panose="020B0502040204020203" pitchFamily="34" charset="0"/>
            </a:endParaRPr>
          </a:p>
        </p:txBody>
      </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9"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3"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4" name="Actions at exactly this moment…"/>
          <p:cNvSpPr txBox="1">
            <a:spLocks/>
          </p:cNvSpPr>
          <p:nvPr/>
        </p:nvSpPr>
        <p:spPr>
          <a:xfrm>
            <a:off x="1086211" y="2663253"/>
            <a:ext cx="4897146" cy="294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sz="3200"/>
            </a:pPr>
            <a:r>
              <a:rPr lang="en-GB" sz="1700" b="1" dirty="0">
                <a:latin typeface="Segoe UI Semibold" panose="020B0702040204020203" pitchFamily="34" charset="0"/>
                <a:cs typeface="Segoe UI Semibold" panose="020B0702040204020203" pitchFamily="34" charset="0"/>
              </a:rPr>
              <a:t>Actions at exactly this moment:</a:t>
            </a:r>
            <a:r>
              <a:rPr lang="en-GB" sz="1700" dirty="0">
                <a:latin typeface="Segoe UI Semibold" panose="020B0702040204020203" pitchFamily="34" charset="0"/>
                <a:cs typeface="Segoe UI Semibold" panose="020B0702040204020203" pitchFamily="34" charset="0"/>
              </a:rPr>
              <a:t> </a:t>
            </a:r>
          </a:p>
          <a:p>
            <a:pPr marL="0" indent="0">
              <a:buNone/>
              <a:defRPr sz="3200"/>
            </a:pPr>
            <a:r>
              <a:rPr lang="en-GB" sz="1700" b="1" dirty="0">
                <a:solidFill>
                  <a:srgbClr val="388A88"/>
                </a:solidFill>
                <a:latin typeface="Segoe Script" panose="030B0504020000000003" pitchFamily="66" charset="0"/>
                <a:cs typeface="Segoe UI Semibold" panose="020B0702040204020203" pitchFamily="34" charset="0"/>
              </a:rPr>
              <a:t>You’re reading this sentence. </a:t>
            </a:r>
          </a:p>
          <a:p>
            <a:pPr marL="0" indent="0">
              <a:buNone/>
              <a:defRPr sz="3200"/>
            </a:pPr>
            <a:endParaRPr lang="en-GB" sz="2400" dirty="0">
              <a:latin typeface="Segoe UI Semilight" panose="020B0402040204020203" pitchFamily="34" charset="0"/>
              <a:cs typeface="Segoe UI Semilight" panose="020B0402040204020203" pitchFamily="34" charset="0"/>
            </a:endParaRPr>
          </a:p>
          <a:p>
            <a:pPr marL="0" indent="0">
              <a:buNone/>
              <a:defRPr sz="3200" b="1"/>
            </a:pPr>
            <a:r>
              <a:rPr lang="en-GB" sz="1700" b="1" dirty="0">
                <a:latin typeface="Segoe UI Semibold" panose="020B0702040204020203" pitchFamily="34" charset="0"/>
                <a:cs typeface="Segoe UI Semibold" panose="020B0702040204020203" pitchFamily="34" charset="0"/>
              </a:rPr>
              <a:t>Actions during this period of time:</a:t>
            </a:r>
          </a:p>
          <a:p>
            <a:pPr marL="0" indent="0">
              <a:buNone/>
              <a:defRPr sz="3200" b="1"/>
            </a:pPr>
            <a:r>
              <a:rPr lang="en-GB" sz="1700" dirty="0">
                <a:solidFill>
                  <a:srgbClr val="7E79A3"/>
                </a:solidFill>
                <a:latin typeface="Segoe Script" panose="030B0504020000000003" pitchFamily="66" charset="0"/>
                <a:cs typeface="Segoe UI Semilight" panose="020B0402040204020203" pitchFamily="34" charset="0"/>
              </a:rPr>
              <a:t>This country is changing a lot.</a:t>
            </a:r>
          </a:p>
          <a:p>
            <a:pPr marL="0" indent="0">
              <a:buNone/>
              <a:defRPr sz="3200" b="1"/>
            </a:pPr>
            <a:endParaRPr lang="en-GB" sz="2400" dirty="0">
              <a:latin typeface="Segoe UI Semilight" panose="020B0402040204020203" pitchFamily="34" charset="0"/>
              <a:cs typeface="Segoe UI Semilight" panose="020B0402040204020203" pitchFamily="34" charset="0"/>
            </a:endParaRPr>
          </a:p>
          <a:p>
            <a:pPr marL="0" indent="0">
              <a:buNone/>
              <a:defRPr sz="3200" b="1"/>
            </a:pPr>
            <a:r>
              <a:rPr lang="en-GB" sz="1700" b="1" dirty="0">
                <a:latin typeface="Segoe UI Semibold" panose="020B0702040204020203" pitchFamily="34" charset="0"/>
                <a:cs typeface="Segoe UI Semibold" panose="020B0702040204020203" pitchFamily="34" charset="0"/>
              </a:rPr>
              <a:t>Temporary situations that will or may change:</a:t>
            </a:r>
          </a:p>
          <a:p>
            <a:pPr marL="0" indent="0">
              <a:buNone/>
              <a:defRPr sz="3200" b="1"/>
            </a:pPr>
            <a:r>
              <a:rPr lang="en-GB" sz="1700" b="1" dirty="0">
                <a:solidFill>
                  <a:srgbClr val="C58BAC"/>
                </a:solidFill>
                <a:latin typeface="Segoe Script" panose="030B0504020000000003" pitchFamily="66" charset="0"/>
                <a:cs typeface="Segoe UI Semibold" panose="020B0702040204020203" pitchFamily="34" charset="0"/>
              </a:rPr>
              <a:t>John’s working in a bar this summer.</a:t>
            </a:r>
          </a:p>
          <a:p>
            <a:pPr marL="0" indent="0">
              <a:buNone/>
              <a:defRPr sz="3200" b="1"/>
            </a:pPr>
            <a:endParaRPr lang="en-GB" sz="1700" b="1" dirty="0">
              <a:latin typeface="Segoe UI Semibold" panose="020B0702040204020203" pitchFamily="34" charset="0"/>
              <a:cs typeface="Segoe UI Semibold" panose="020B0702040204020203" pitchFamily="34" charset="0"/>
            </a:endParaRPr>
          </a:p>
        </p:txBody>
      </p:sp>
      <p:pic>
        <p:nvPicPr>
          <p:cNvPr id="6148" name="Picture 4" descr="Resultado de imagen de happy internet business&quot;"/>
          <p:cNvPicPr>
            <a:picLocks noChangeAspect="1" noChangeArrowheads="1"/>
          </p:cNvPicPr>
          <p:nvPr/>
        </p:nvPicPr>
        <p:blipFill rotWithShape="1">
          <a:blip r:embed="rId7">
            <a:extLst>
              <a:ext uri="{28A0092B-C50C-407E-A947-70E740481C1C}">
                <a14:useLocalDpi xmlns:a14="http://schemas.microsoft.com/office/drawing/2010/main" val="0"/>
              </a:ext>
            </a:extLst>
          </a:blip>
          <a:srcRect l="17839" r="16833"/>
          <a:stretch/>
        </p:blipFill>
        <p:spPr bwMode="auto">
          <a:xfrm>
            <a:off x="5785871" y="2673190"/>
            <a:ext cx="2988000" cy="2932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67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Shape 201"/>
          <p:cNvSpPr txBox="1"/>
          <p:nvPr/>
        </p:nvSpPr>
        <p:spPr>
          <a:xfrm>
            <a:off x="1110930" y="1828873"/>
            <a:ext cx="7613970" cy="364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Review the affirmative, negative and question forms in the table. </a:t>
            </a:r>
          </a:p>
        </p:txBody>
      </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9"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3"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graphicFrame>
        <p:nvGraphicFramePr>
          <p:cNvPr id="51" name="Table"/>
          <p:cNvGraphicFramePr/>
          <p:nvPr>
            <p:extLst>
              <p:ext uri="{D42A27DB-BD31-4B8C-83A1-F6EECF244321}">
                <p14:modId xmlns:p14="http://schemas.microsoft.com/office/powerpoint/2010/main" val="1117331366"/>
              </p:ext>
            </p:extLst>
          </p:nvPr>
        </p:nvGraphicFramePr>
        <p:xfrm>
          <a:off x="1181475" y="2372615"/>
          <a:ext cx="7367213" cy="3439100"/>
        </p:xfrm>
        <a:graphic>
          <a:graphicData uri="http://schemas.openxmlformats.org/drawingml/2006/table">
            <a:tbl>
              <a:tblPr firstRow="1"/>
              <a:tblGrid>
                <a:gridCol w="1223795">
                  <a:extLst>
                    <a:ext uri="{9D8B030D-6E8A-4147-A177-3AD203B41FA5}">
                      <a16:colId xmlns:a16="http://schemas.microsoft.com/office/drawing/2014/main" val="20000"/>
                    </a:ext>
                  </a:extLst>
                </a:gridCol>
                <a:gridCol w="1331843">
                  <a:extLst>
                    <a:ext uri="{9D8B030D-6E8A-4147-A177-3AD203B41FA5}">
                      <a16:colId xmlns:a16="http://schemas.microsoft.com/office/drawing/2014/main" val="20001"/>
                    </a:ext>
                  </a:extLst>
                </a:gridCol>
                <a:gridCol w="1610139">
                  <a:extLst>
                    <a:ext uri="{9D8B030D-6E8A-4147-A177-3AD203B41FA5}">
                      <a16:colId xmlns:a16="http://schemas.microsoft.com/office/drawing/2014/main" val="20002"/>
                    </a:ext>
                  </a:extLst>
                </a:gridCol>
                <a:gridCol w="1580322">
                  <a:extLst>
                    <a:ext uri="{9D8B030D-6E8A-4147-A177-3AD203B41FA5}">
                      <a16:colId xmlns:a16="http://schemas.microsoft.com/office/drawing/2014/main" val="20003"/>
                    </a:ext>
                  </a:extLst>
                </a:gridCol>
                <a:gridCol w="1621114">
                  <a:extLst>
                    <a:ext uri="{9D8B030D-6E8A-4147-A177-3AD203B41FA5}">
                      <a16:colId xmlns:a16="http://schemas.microsoft.com/office/drawing/2014/main" val="20004"/>
                    </a:ext>
                  </a:extLst>
                </a:gridCol>
              </a:tblGrid>
              <a:tr h="859775">
                <a:tc>
                  <a:txBody>
                    <a:bodyPr/>
                    <a:lstStyle/>
                    <a:p>
                      <a:pPr algn="ctr">
                        <a:defRPr sz="1800" b="0"/>
                      </a:pPr>
                      <a:r>
                        <a:rPr sz="1600" dirty="0">
                          <a:solidFill>
                            <a:schemeClr val="tx1">
                              <a:lumMod val="85000"/>
                              <a:lumOff val="15000"/>
                            </a:schemeClr>
                          </a:solidFill>
                          <a:latin typeface="Segoe UI Semibold" panose="020B0702040204020203" pitchFamily="34" charset="0"/>
                          <a:cs typeface="Segoe UI Semibold" panose="020B0702040204020203" pitchFamily="34" charset="0"/>
                        </a:rPr>
                        <a:t>Affirmative</a:t>
                      </a: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defRPr sz="1800" b="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Subject</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b="0"/>
                      </a:pPr>
                      <a:r>
                        <a:rPr lang="en-US" sz="1600" b="1" dirty="0">
                          <a:solidFill>
                            <a:srgbClr val="49276F"/>
                          </a:solidFill>
                          <a:latin typeface="Segoe Script" panose="030B0504020000000003" pitchFamily="66" charset="0"/>
                        </a:rPr>
                        <a:t>I</a:t>
                      </a:r>
                      <a:endParaRPr sz="1600" b="1" dirty="0">
                        <a:solidFill>
                          <a:srgbClr val="49276F"/>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defRPr sz="1800" b="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Verb To Be </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b="0"/>
                      </a:pPr>
                      <a:r>
                        <a:rPr lang="en-US" sz="1600" b="1" dirty="0">
                          <a:solidFill>
                            <a:srgbClr val="49276F"/>
                          </a:solidFill>
                          <a:latin typeface="Segoe Script" panose="030B0504020000000003" pitchFamily="66" charset="0"/>
                        </a:rPr>
                        <a:t>am</a:t>
                      </a:r>
                      <a:endParaRPr sz="1600" b="1" dirty="0">
                        <a:solidFill>
                          <a:srgbClr val="49276F"/>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defRPr sz="1800" b="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Verb  -ING</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b="0"/>
                      </a:pPr>
                      <a:r>
                        <a:rPr lang="en-US" sz="1600" b="1" dirty="0">
                          <a:solidFill>
                            <a:srgbClr val="49276F"/>
                          </a:solidFill>
                          <a:latin typeface="Segoe Script" panose="030B0504020000000003" pitchFamily="66" charset="0"/>
                        </a:rPr>
                        <a:t>watching</a:t>
                      </a:r>
                      <a:endParaRPr sz="1600" b="1" dirty="0">
                        <a:solidFill>
                          <a:srgbClr val="49276F"/>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defRPr sz="1800" b="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Information</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b="0"/>
                      </a:pPr>
                      <a:r>
                        <a:rPr lang="en-US" sz="1600" b="1" dirty="0">
                          <a:solidFill>
                            <a:srgbClr val="49276F"/>
                          </a:solidFill>
                          <a:latin typeface="Segoe Script" panose="030B0504020000000003" pitchFamily="66" charset="0"/>
                        </a:rPr>
                        <a:t>a</a:t>
                      </a:r>
                      <a:r>
                        <a:rPr lang="en-US" sz="1600" b="1" baseline="0" dirty="0">
                          <a:solidFill>
                            <a:srgbClr val="49276F"/>
                          </a:solidFill>
                          <a:latin typeface="Segoe Script" panose="030B0504020000000003" pitchFamily="66" charset="0"/>
                        </a:rPr>
                        <a:t> film.</a:t>
                      </a:r>
                      <a:endParaRPr sz="1600" b="1" dirty="0">
                        <a:solidFill>
                          <a:srgbClr val="49276F"/>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0"/>
                  </a:ext>
                </a:extLst>
              </a:tr>
              <a:tr h="859775">
                <a:tc>
                  <a:txBody>
                    <a:bodyPr/>
                    <a:lstStyle/>
                    <a:p>
                      <a:pPr algn="ctr">
                        <a:defRPr sz="1800"/>
                      </a:pPr>
                      <a:r>
                        <a:rPr sz="1600" dirty="0">
                          <a:solidFill>
                            <a:schemeClr val="tx1">
                              <a:lumMod val="85000"/>
                              <a:lumOff val="15000"/>
                            </a:schemeClr>
                          </a:solidFill>
                          <a:latin typeface="Segoe UI Semibold" panose="020B0702040204020203" pitchFamily="34" charset="0"/>
                          <a:cs typeface="Segoe UI Semibold" panose="020B0702040204020203" pitchFamily="34" charset="0"/>
                        </a:rPr>
                        <a:t>Negative</a:t>
                      </a: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defRPr sz="180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Subject</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a:pPr>
                      <a:r>
                        <a:rPr lang="en-US" sz="1600" b="1" dirty="0">
                          <a:solidFill>
                            <a:srgbClr val="388A88"/>
                          </a:solidFill>
                          <a:latin typeface="Segoe Script" panose="030B0504020000000003" pitchFamily="66" charset="0"/>
                        </a:rPr>
                        <a:t>I</a:t>
                      </a:r>
                      <a:endParaRPr sz="1600" b="1" dirty="0">
                        <a:solidFill>
                          <a:srgbClr val="388A88"/>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defRPr sz="180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Verb To Be</a:t>
                      </a:r>
                      <a:r>
                        <a:rPr lang="en-US" sz="1600" dirty="0">
                          <a:solidFill>
                            <a:schemeClr val="tx1">
                              <a:lumMod val="85000"/>
                              <a:lumOff val="15000"/>
                            </a:schemeClr>
                          </a:solidFill>
                          <a:latin typeface="Segoe UI Semilight" panose="020B0402040204020203" pitchFamily="34" charset="0"/>
                          <a:cs typeface="Segoe UI Semilight" panose="020B0402040204020203" pitchFamily="34" charset="0"/>
                        </a:rPr>
                        <a:t> / Not</a:t>
                      </a:r>
                    </a:p>
                    <a:p>
                      <a:pPr algn="ctr">
                        <a:defRPr sz="1800"/>
                      </a:pPr>
                      <a:r>
                        <a:rPr lang="en-US" sz="1600" b="1" dirty="0">
                          <a:solidFill>
                            <a:srgbClr val="388A88"/>
                          </a:solidFill>
                          <a:latin typeface="Segoe Script" panose="030B0504020000000003" pitchFamily="66" charset="0"/>
                        </a:rPr>
                        <a:t>am not</a:t>
                      </a:r>
                      <a:endParaRPr sz="1600" b="1" dirty="0">
                        <a:solidFill>
                          <a:srgbClr val="388A88"/>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defRPr sz="1800" b="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Verb  -ING</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b="0"/>
                      </a:pPr>
                      <a:r>
                        <a:rPr lang="en-US" sz="1600" b="1" dirty="0">
                          <a:solidFill>
                            <a:srgbClr val="388A88"/>
                          </a:solidFill>
                          <a:latin typeface="Segoe Script" panose="030B0504020000000003" pitchFamily="66" charset="0"/>
                        </a:rPr>
                        <a:t>watching</a:t>
                      </a:r>
                      <a:endParaRPr sz="1600" b="1" dirty="0">
                        <a:solidFill>
                          <a:srgbClr val="388A88"/>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defRPr sz="1800" b="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Information</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b="0"/>
                      </a:pPr>
                      <a:r>
                        <a:rPr lang="en-US" sz="1600" b="1" dirty="0">
                          <a:solidFill>
                            <a:srgbClr val="388A88"/>
                          </a:solidFill>
                          <a:latin typeface="Segoe Script" panose="030B0504020000000003" pitchFamily="66" charset="0"/>
                        </a:rPr>
                        <a:t>a</a:t>
                      </a:r>
                      <a:r>
                        <a:rPr lang="en-US" sz="1600" b="1" baseline="0" dirty="0">
                          <a:solidFill>
                            <a:srgbClr val="388A88"/>
                          </a:solidFill>
                          <a:latin typeface="Segoe Script" panose="030B0504020000000003" pitchFamily="66" charset="0"/>
                        </a:rPr>
                        <a:t> film.</a:t>
                      </a:r>
                      <a:endParaRPr sz="1600" b="1" dirty="0">
                        <a:solidFill>
                          <a:srgbClr val="388A88"/>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59775">
                <a:tc rowSpan="2">
                  <a:txBody>
                    <a:bodyPr/>
                    <a:lstStyle/>
                    <a:p>
                      <a:pPr algn="ctr">
                        <a:defRPr sz="1800"/>
                      </a:pPr>
                      <a:r>
                        <a:rPr sz="1600" dirty="0">
                          <a:solidFill>
                            <a:schemeClr val="tx1">
                              <a:lumMod val="85000"/>
                              <a:lumOff val="15000"/>
                            </a:schemeClr>
                          </a:solidFill>
                          <a:latin typeface="Segoe UI Semibold" panose="020B0702040204020203" pitchFamily="34" charset="0"/>
                          <a:cs typeface="Segoe UI Semibold" panose="020B0702040204020203" pitchFamily="34" charset="0"/>
                        </a:rPr>
                        <a:t>Question &amp; Answer </a:t>
                      </a: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defRPr sz="180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Verb To Be or Wh- word</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a:pPr>
                      <a:r>
                        <a:rPr lang="en-US" sz="1600" b="1" dirty="0">
                          <a:solidFill>
                            <a:srgbClr val="7E79A3"/>
                          </a:solidFill>
                          <a:latin typeface="Segoe Script" panose="030B0504020000000003" pitchFamily="66" charset="0"/>
                        </a:rPr>
                        <a:t>What</a:t>
                      </a:r>
                      <a:r>
                        <a:rPr lang="en-US" sz="1600" dirty="0">
                          <a:solidFill>
                            <a:srgbClr val="7E79A3"/>
                          </a:solidFill>
                          <a:latin typeface="Segoe Script" panose="030B0504020000000003" pitchFamily="66" charset="0"/>
                        </a:rPr>
                        <a:t> </a:t>
                      </a:r>
                      <a:r>
                        <a:rPr lang="en-US" sz="1600" b="1" dirty="0">
                          <a:solidFill>
                            <a:srgbClr val="7E79A3"/>
                          </a:solidFill>
                          <a:latin typeface="Segoe Script" panose="030B0504020000000003" pitchFamily="66" charset="0"/>
                        </a:rPr>
                        <a:t>are</a:t>
                      </a:r>
                      <a:endParaRPr sz="1600" b="1" dirty="0">
                        <a:solidFill>
                          <a:srgbClr val="7E79A3"/>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defRPr sz="180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Subject</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a:pPr>
                      <a:r>
                        <a:rPr lang="en-US" sz="1600" b="1" dirty="0">
                          <a:solidFill>
                            <a:srgbClr val="7E79A3"/>
                          </a:solidFill>
                          <a:latin typeface="Segoe Script" panose="030B0504020000000003" pitchFamily="66" charset="0"/>
                        </a:rPr>
                        <a:t>you</a:t>
                      </a:r>
                      <a:endParaRPr sz="1600" b="1" dirty="0">
                        <a:solidFill>
                          <a:srgbClr val="7E79A3"/>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defRPr sz="180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Verb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a:t>
                      </a: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ING</a:t>
                      </a:r>
                      <a:r>
                        <a:rPr lang="en-US" sz="1600" dirty="0">
                          <a:solidFill>
                            <a:schemeClr val="tx1">
                              <a:lumMod val="85000"/>
                              <a:lumOff val="15000"/>
                            </a:schemeClr>
                          </a:solidFill>
                          <a:latin typeface="Segoe UI Semilight" panose="020B0402040204020203" pitchFamily="34" charset="0"/>
                          <a:cs typeface="Segoe UI Semilight" panose="020B0402040204020203" pitchFamily="34" charset="0"/>
                        </a:rPr>
                        <a:t>?</a:t>
                      </a:r>
                    </a:p>
                    <a:p>
                      <a:pPr algn="ctr">
                        <a:defRPr sz="1800"/>
                      </a:pPr>
                      <a:r>
                        <a:rPr lang="en-GB" sz="1600" b="1" dirty="0">
                          <a:solidFill>
                            <a:srgbClr val="7E79A3"/>
                          </a:solidFill>
                          <a:latin typeface="Segoe Script" panose="030B0504020000000003" pitchFamily="66" charset="0"/>
                        </a:rPr>
                        <a:t>watching</a:t>
                      </a:r>
                      <a:r>
                        <a:rPr lang="en-GB" sz="1600" dirty="0">
                          <a:solidFill>
                            <a:srgbClr val="195E52"/>
                          </a:solidFill>
                          <a:latin typeface="Segoe Script" panose="030B0504020000000003" pitchFamily="66" charset="0"/>
                        </a:rPr>
                        <a:t>?</a:t>
                      </a:r>
                      <a:endParaRPr sz="1600" dirty="0">
                        <a:solidFill>
                          <a:srgbClr val="195E52"/>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defRPr sz="1800"/>
                      </a:pPr>
                      <a:r>
                        <a:rPr lang="en-US" sz="1600" dirty="0">
                          <a:solidFill>
                            <a:srgbClr val="535353"/>
                          </a:solidFill>
                        </a:rPr>
                        <a:t>-</a:t>
                      </a:r>
                      <a:endParaRPr sz="1600" dirty="0">
                        <a:solidFill>
                          <a:srgbClr val="535353"/>
                        </a:solidFill>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2"/>
                  </a:ext>
                </a:extLst>
              </a:tr>
              <a:tr h="859775">
                <a:tc vMerge="1">
                  <a:txBody>
                    <a:bodyPr/>
                    <a:lstStyle/>
                    <a:p>
                      <a:endParaRPr lang="en-US"/>
                    </a:p>
                  </a:txBody>
                  <a:tcPr/>
                </a:tc>
                <a:tc>
                  <a:txBody>
                    <a:bodyPr/>
                    <a:lstStyle/>
                    <a:p>
                      <a:pPr algn="ctr">
                        <a:defRPr sz="180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Yes/ No</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a:pPr>
                      <a:r>
                        <a:rPr lang="en-GB" sz="1600" b="1" dirty="0">
                          <a:solidFill>
                            <a:srgbClr val="C58BAC"/>
                          </a:solidFill>
                          <a:latin typeface="Segoe Script" panose="030B0504020000000003" pitchFamily="66" charset="0"/>
                        </a:rPr>
                        <a:t>Are</a:t>
                      </a:r>
                    </a:p>
                    <a:p>
                      <a:pPr algn="ctr">
                        <a:defRPr sz="1800"/>
                      </a:pPr>
                      <a:endParaRPr sz="1600" dirty="0">
                        <a:solidFill>
                          <a:srgbClr val="535353"/>
                        </a:solidFill>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defRPr sz="180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Subject</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a:pPr>
                      <a:r>
                        <a:rPr lang="en-GB" sz="1600" b="1" dirty="0">
                          <a:solidFill>
                            <a:srgbClr val="C58BAC"/>
                          </a:solidFill>
                          <a:latin typeface="Segoe Script" panose="030B0504020000000003" pitchFamily="66" charset="0"/>
                        </a:rPr>
                        <a:t>you</a:t>
                      </a:r>
                      <a:endParaRPr sz="1600" b="1" dirty="0">
                        <a:solidFill>
                          <a:srgbClr val="C58BAC"/>
                        </a:solidFill>
                        <a:latin typeface="Segoe Script" panose="030B0504020000000003" pitchFamily="66" charset="0"/>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defRPr sz="180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Verb To Be</a:t>
                      </a:r>
                      <a:endParaRPr lang="en-US" sz="16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ctr">
                        <a:defRPr sz="1800"/>
                      </a:pPr>
                      <a:r>
                        <a:rPr lang="en-GB" sz="1600" b="1" dirty="0">
                          <a:solidFill>
                            <a:srgbClr val="C58BAC"/>
                          </a:solidFill>
                          <a:latin typeface="Segoe Script" panose="030B0504020000000003" pitchFamily="66" charset="0"/>
                        </a:rPr>
                        <a:t>watching</a:t>
                      </a:r>
                    </a:p>
                    <a:p>
                      <a:pPr algn="ctr">
                        <a:defRPr sz="1800"/>
                      </a:pPr>
                      <a:endParaRPr sz="1600" dirty="0">
                        <a:solidFill>
                          <a:srgbClr val="535353"/>
                        </a:solidFill>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defRPr sz="1800"/>
                      </a:pPr>
                      <a:r>
                        <a:rPr sz="1600" dirty="0">
                          <a:solidFill>
                            <a:schemeClr val="tx1">
                              <a:lumMod val="85000"/>
                              <a:lumOff val="15000"/>
                            </a:schemeClr>
                          </a:solidFill>
                          <a:latin typeface="Segoe UI Semilight" panose="020B0402040204020203" pitchFamily="34" charset="0"/>
                          <a:cs typeface="Segoe UI Semilight" panose="020B0402040204020203" pitchFamily="34" charset="0"/>
                        </a:rPr>
                        <a:t>Info</a:t>
                      </a:r>
                      <a:r>
                        <a:rPr lang="en-US" sz="1600" dirty="0">
                          <a:solidFill>
                            <a:schemeClr val="tx1">
                              <a:lumMod val="85000"/>
                              <a:lumOff val="15000"/>
                            </a:schemeClr>
                          </a:solidFill>
                          <a:latin typeface="Segoe UI Semilight" panose="020B0402040204020203" pitchFamily="34" charset="0"/>
                          <a:cs typeface="Segoe UI Semilight" panose="020B0402040204020203" pitchFamily="34" charset="0"/>
                        </a:rPr>
                        <a:t>rmation</a:t>
                      </a:r>
                    </a:p>
                    <a:p>
                      <a:pPr algn="ctr">
                        <a:defRPr sz="1800"/>
                      </a:pPr>
                      <a:r>
                        <a:rPr lang="en-GB" sz="1600" b="1" dirty="0">
                          <a:solidFill>
                            <a:srgbClr val="C58BAC"/>
                          </a:solidFill>
                          <a:latin typeface="Segoe Script" panose="030B0504020000000003" pitchFamily="66" charset="0"/>
                        </a:rPr>
                        <a:t>a film?</a:t>
                      </a:r>
                    </a:p>
                    <a:p>
                      <a:pPr algn="ctr">
                        <a:defRPr sz="1800"/>
                      </a:pPr>
                      <a:endParaRPr sz="1600" dirty="0">
                        <a:solidFill>
                          <a:srgbClr val="535353"/>
                        </a:solidFill>
                      </a:endParaRPr>
                    </a:p>
                  </a:txBody>
                  <a:tcPr marL="0" marR="0" marT="0" marB="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5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 </a:t>
            </a:r>
            <a:r>
              <a:rPr lang="es-MX" sz="3200" dirty="0">
                <a:solidFill>
                  <a:srgbClr val="C58BAC"/>
                </a:solidFill>
                <a:latin typeface="Segoe UI" panose="020B0502040204020203" pitchFamily="34" charset="0"/>
                <a:cs typeface="Segoe UI" panose="020B0502040204020203" pitchFamily="34" charset="0"/>
              </a:rPr>
              <a:t>Present Continuous</a:t>
            </a:r>
            <a:endParaRPr lang="es-MX" sz="3200" b="0" dirty="0">
              <a:solidFill>
                <a:srgbClr val="C58BAC"/>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7959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Shape 201"/>
          <p:cNvSpPr txBox="1"/>
          <p:nvPr/>
        </p:nvSpPr>
        <p:spPr>
          <a:xfrm>
            <a:off x="1110930" y="1690780"/>
            <a:ext cx="7613970" cy="3880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complete the sentences using the present continuous.</a:t>
            </a:r>
          </a:p>
          <a:p>
            <a:pPr>
              <a:spcBef>
                <a:spcPts val="100"/>
              </a:spcBef>
              <a:defRPr sz="2500">
                <a:solidFill>
                  <a:srgbClr val="5E5E5E"/>
                </a:solidFill>
                <a:latin typeface="Times New Roman"/>
                <a:ea typeface="Times New Roman"/>
                <a:cs typeface="Times New Roman"/>
                <a:sym typeface="Times New Roman"/>
              </a:defRPr>
            </a:pPr>
            <a:endParaRPr lang="en-US"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nSpc>
                <a:spcPct val="150000"/>
              </a:lnSpc>
              <a:spcBef>
                <a:spcPts val="100"/>
              </a:spcBef>
              <a:defRPr sz="2500">
                <a:solidFill>
                  <a:srgbClr val="5E5E5E"/>
                </a:solidFill>
                <a:latin typeface="Times New Roman"/>
                <a:ea typeface="Times New Roman"/>
                <a:cs typeface="Times New Roman"/>
                <a:sym typeface="Times New Roman"/>
              </a:defRPr>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They </a:t>
            </a:r>
            <a:r>
              <a:rPr lang="en-GB" sz="1700" b="1" dirty="0">
                <a:solidFill>
                  <a:srgbClr val="49276F"/>
                </a:solidFill>
                <a:latin typeface="Segoe Script" panose="030B0504020000000003" pitchFamily="66" charset="0"/>
                <a:cs typeface="Segoe UI Semilight" panose="020B0402040204020203" pitchFamily="34" charset="0"/>
              </a:rPr>
              <a:t>are dancing</a:t>
            </a:r>
            <a:r>
              <a:rPr lang="en-GB" sz="1700"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at the disco. (</a:t>
            </a:r>
            <a:r>
              <a:rPr lang="en-GB" sz="1700" b="1" dirty="0">
                <a:solidFill>
                  <a:srgbClr val="49276F"/>
                </a:solidFill>
                <a:latin typeface="Segoe Script" panose="030B0504020000000003" pitchFamily="66" charset="0"/>
                <a:cs typeface="Segoe UI Semilight" panose="020B0402040204020203" pitchFamily="34" charset="0"/>
              </a:rPr>
              <a:t>dance</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t>
            </a:r>
          </a:p>
          <a:p>
            <a:pPr>
              <a:lnSpc>
                <a:spcPct val="150000"/>
              </a:lnSpc>
              <a:spcBef>
                <a:spcPts val="100"/>
              </a:spcBef>
              <a:defRPr sz="2500">
                <a:solidFill>
                  <a:srgbClr val="5E5E5E"/>
                </a:solidFill>
                <a:latin typeface="Times New Roman"/>
                <a:ea typeface="Times New Roman"/>
                <a:cs typeface="Times New Roman"/>
                <a:sym typeface="Times New Roman"/>
              </a:defRPr>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She </a:t>
            </a:r>
            <a:r>
              <a:rPr lang="en-GB" sz="1700" b="1" dirty="0">
                <a:solidFill>
                  <a:srgbClr val="388A88"/>
                </a:solidFill>
                <a:latin typeface="Segoe Script" panose="030B0504020000000003" pitchFamily="66" charset="0"/>
                <a:cs typeface="Segoe UI Semilight" panose="020B0402040204020203" pitchFamily="34" charset="0"/>
              </a:rPr>
              <a:t>is looking</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at the map. (</a:t>
            </a:r>
            <a:r>
              <a:rPr lang="en-GB" sz="1700" b="1" dirty="0">
                <a:solidFill>
                  <a:srgbClr val="388A88"/>
                </a:solidFill>
                <a:latin typeface="Segoe Script" panose="030B0504020000000003" pitchFamily="66" charset="0"/>
                <a:cs typeface="Segoe UI Semilight" panose="020B0402040204020203" pitchFamily="34" charset="0"/>
              </a:rPr>
              <a:t>look</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t>
            </a:r>
          </a:p>
          <a:p>
            <a:pPr>
              <a:lnSpc>
                <a:spcPct val="150000"/>
              </a:lnSpc>
              <a:spcBef>
                <a:spcPts val="100"/>
              </a:spcBef>
              <a:defRPr sz="2500">
                <a:solidFill>
                  <a:srgbClr val="5E5E5E"/>
                </a:solidFill>
                <a:latin typeface="Times New Roman"/>
                <a:ea typeface="Times New Roman"/>
                <a:cs typeface="Times New Roman"/>
                <a:sym typeface="Times New Roman"/>
              </a:defRPr>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They </a:t>
            </a:r>
            <a:r>
              <a:rPr lang="en-GB" sz="1700" b="1" dirty="0">
                <a:solidFill>
                  <a:srgbClr val="7E79A3"/>
                </a:solidFill>
                <a:latin typeface="Segoe Script" panose="030B0504020000000003" pitchFamily="66" charset="0"/>
                <a:cs typeface="Segoe UI Semilight" panose="020B0402040204020203" pitchFamily="34" charset="0"/>
              </a:rPr>
              <a:t>are riding</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their bikes in the countryside. (</a:t>
            </a:r>
            <a:r>
              <a:rPr lang="en-GB" sz="1700" b="1" dirty="0">
                <a:solidFill>
                  <a:srgbClr val="7E79A3"/>
                </a:solidFill>
                <a:latin typeface="Segoe Script" panose="030B0504020000000003" pitchFamily="66" charset="0"/>
                <a:cs typeface="Segoe UI Semilight" panose="020B0402040204020203" pitchFamily="34" charset="0"/>
              </a:rPr>
              <a:t>ride</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t>
            </a:r>
          </a:p>
          <a:p>
            <a:pPr>
              <a:lnSpc>
                <a:spcPct val="150000"/>
              </a:lnSpc>
              <a:spcBef>
                <a:spcPts val="100"/>
              </a:spcBef>
              <a:defRPr sz="2500">
                <a:solidFill>
                  <a:srgbClr val="5E5E5E"/>
                </a:solidFill>
                <a:latin typeface="Times New Roman"/>
                <a:ea typeface="Times New Roman"/>
                <a:cs typeface="Times New Roman"/>
                <a:sym typeface="Times New Roman"/>
              </a:defRPr>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They </a:t>
            </a:r>
            <a:r>
              <a:rPr lang="en-GB" sz="1700" b="1" dirty="0">
                <a:solidFill>
                  <a:srgbClr val="C58BAC"/>
                </a:solidFill>
                <a:latin typeface="Segoe Script" panose="030B0504020000000003" pitchFamily="66" charset="0"/>
                <a:cs typeface="Segoe UI Semilight" panose="020B0402040204020203" pitchFamily="34" charset="0"/>
              </a:rPr>
              <a:t>are visiting</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an historical city. (</a:t>
            </a:r>
            <a:r>
              <a:rPr lang="en-GB" sz="1700" b="1" dirty="0">
                <a:solidFill>
                  <a:srgbClr val="C58BAC"/>
                </a:solidFill>
                <a:latin typeface="Segoe Script" panose="030B0504020000000003" pitchFamily="66" charset="0"/>
                <a:cs typeface="Segoe UI Semilight" panose="020B0402040204020203" pitchFamily="34" charset="0"/>
              </a:rPr>
              <a:t>visit</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t>
            </a:r>
          </a:p>
          <a:p>
            <a:pPr>
              <a:lnSpc>
                <a:spcPct val="150000"/>
              </a:lnSpc>
              <a:spcBef>
                <a:spcPts val="100"/>
              </a:spcBef>
              <a:defRPr sz="2500">
                <a:solidFill>
                  <a:srgbClr val="5E5E5E"/>
                </a:solidFill>
                <a:latin typeface="Times New Roman"/>
                <a:ea typeface="Times New Roman"/>
                <a:cs typeface="Times New Roman"/>
                <a:sym typeface="Times New Roman"/>
              </a:defRPr>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She </a:t>
            </a:r>
            <a:r>
              <a:rPr lang="en-GB" sz="1700" b="1" dirty="0">
                <a:solidFill>
                  <a:srgbClr val="49276F"/>
                </a:solidFill>
                <a:latin typeface="Segoe Script" panose="030B0504020000000003" pitchFamily="66" charset="0"/>
                <a:cs typeface="Segoe UI Semilight" panose="020B0402040204020203" pitchFamily="34" charset="0"/>
              </a:rPr>
              <a:t>sun bathing</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at the beach.(</a:t>
            </a:r>
            <a:r>
              <a:rPr lang="en-GB" sz="1700" b="1" dirty="0">
                <a:solidFill>
                  <a:srgbClr val="49276F"/>
                </a:solidFill>
                <a:latin typeface="Segoe Script" panose="030B0504020000000003" pitchFamily="66" charset="0"/>
                <a:cs typeface="Segoe UI Semilight" panose="020B0402040204020203" pitchFamily="34" charset="0"/>
              </a:rPr>
              <a:t>sunbathe</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t>
            </a:r>
          </a:p>
          <a:p>
            <a:pPr>
              <a:lnSpc>
                <a:spcPct val="150000"/>
              </a:lnSpc>
              <a:spcBef>
                <a:spcPts val="100"/>
              </a:spcBef>
              <a:defRPr sz="2500">
                <a:solidFill>
                  <a:srgbClr val="5E5E5E"/>
                </a:solidFill>
                <a:latin typeface="Times New Roman"/>
                <a:ea typeface="Times New Roman"/>
                <a:cs typeface="Times New Roman"/>
                <a:sym typeface="Times New Roman"/>
              </a:defRPr>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They </a:t>
            </a:r>
            <a:r>
              <a:rPr lang="en-GB" sz="1700" b="1" dirty="0">
                <a:solidFill>
                  <a:srgbClr val="388A88"/>
                </a:solidFill>
                <a:latin typeface="Segoe Script" panose="030B0504020000000003" pitchFamily="66" charset="0"/>
                <a:cs typeface="Segoe UI Semilight" panose="020B0402040204020203" pitchFamily="34" charset="0"/>
              </a:rPr>
              <a:t>are having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sushi at a Japanese restaurant. (</a:t>
            </a:r>
            <a:r>
              <a:rPr lang="en-GB" sz="1700" b="1" dirty="0">
                <a:solidFill>
                  <a:srgbClr val="388A88"/>
                </a:solidFill>
                <a:latin typeface="Segoe Script" panose="030B0504020000000003" pitchFamily="66" charset="0"/>
                <a:cs typeface="Segoe UI Semilight" panose="020B0402040204020203" pitchFamily="34" charset="0"/>
              </a:rPr>
              <a:t>have</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t>
            </a:r>
          </a:p>
          <a:p>
            <a:pPr>
              <a:lnSpc>
                <a:spcPct val="150000"/>
              </a:lnSpc>
              <a:spcBef>
                <a:spcPts val="100"/>
              </a:spcBef>
              <a:defRPr sz="2500">
                <a:solidFill>
                  <a:srgbClr val="5E5E5E"/>
                </a:solidFill>
                <a:latin typeface="Times New Roman"/>
                <a:ea typeface="Times New Roman"/>
                <a:cs typeface="Times New Roman"/>
                <a:sym typeface="Times New Roman"/>
              </a:defRPr>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The father </a:t>
            </a:r>
            <a:r>
              <a:rPr lang="en-GB" sz="1700" b="1" dirty="0">
                <a:solidFill>
                  <a:srgbClr val="7E79A3"/>
                </a:solidFill>
                <a:latin typeface="Segoe Script" panose="030B0504020000000003" pitchFamily="66" charset="0"/>
                <a:cs typeface="Segoe UI Semilight" panose="020B0402040204020203" pitchFamily="34" charset="0"/>
              </a:rPr>
              <a:t>is driving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the car. (</a:t>
            </a:r>
            <a:r>
              <a:rPr lang="en-GB" sz="1700" b="1" dirty="0">
                <a:solidFill>
                  <a:srgbClr val="7E79A3"/>
                </a:solidFill>
                <a:latin typeface="Segoe Script" panose="030B0504020000000003" pitchFamily="66" charset="0"/>
                <a:cs typeface="Segoe UI Semilight" panose="020B0402040204020203" pitchFamily="34" charset="0"/>
              </a:rPr>
              <a:t>drive</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t>
            </a:r>
          </a:p>
          <a:p>
            <a:pPr>
              <a:lnSpc>
                <a:spcPct val="150000"/>
              </a:lnSpc>
              <a:spcBef>
                <a:spcPts val="100"/>
              </a:spcBef>
              <a:defRPr sz="2500">
                <a:solidFill>
                  <a:srgbClr val="5E5E5E"/>
                </a:solidFill>
                <a:latin typeface="Times New Roman"/>
                <a:ea typeface="Times New Roman"/>
                <a:cs typeface="Times New Roman"/>
                <a:sym typeface="Times New Roman"/>
              </a:defRPr>
            </a:pP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They </a:t>
            </a:r>
            <a:r>
              <a:rPr lang="en-GB" sz="1700" b="1" dirty="0">
                <a:solidFill>
                  <a:srgbClr val="C58BAC"/>
                </a:solidFill>
                <a:latin typeface="Segoe Script" panose="030B0504020000000003" pitchFamily="66" charset="0"/>
                <a:cs typeface="Segoe UI Semilight" panose="020B0402040204020203" pitchFamily="34" charset="0"/>
              </a:rPr>
              <a:t>are making</a:t>
            </a:r>
            <a:r>
              <a:rPr lang="en-GB" sz="1700" b="1" dirty="0">
                <a:solidFill>
                  <a:schemeClr val="tx1">
                    <a:lumMod val="85000"/>
                    <a:lumOff val="15000"/>
                  </a:schemeClr>
                </a:solidFill>
                <a:latin typeface="Segoe Script" panose="030B0504020000000003" pitchFamily="66" charset="0"/>
                <a:cs typeface="Segoe UI Semilight" panose="020B0402040204020203" pitchFamily="34" charset="0"/>
              </a:rPr>
              <a:t> </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 fire to cook their dinner. (</a:t>
            </a:r>
            <a:r>
              <a:rPr lang="en-GB" sz="1700" b="1" dirty="0">
                <a:solidFill>
                  <a:srgbClr val="C58BAC"/>
                </a:solidFill>
                <a:latin typeface="Segoe Script" panose="030B0504020000000003" pitchFamily="66" charset="0"/>
                <a:cs typeface="Segoe UI Semilight" panose="020B0402040204020203" pitchFamily="34" charset="0"/>
              </a:rPr>
              <a:t>make</a:t>
            </a:r>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t>
            </a:r>
          </a:p>
        </p:txBody>
      </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9"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3"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 </a:t>
            </a:r>
            <a:r>
              <a:rPr lang="es-MX" sz="3200" dirty="0">
                <a:solidFill>
                  <a:srgbClr val="C58BAC"/>
                </a:solidFill>
                <a:latin typeface="Segoe UI" panose="020B0502040204020203" pitchFamily="34" charset="0"/>
                <a:cs typeface="Segoe UI" panose="020B0502040204020203" pitchFamily="34" charset="0"/>
              </a:rPr>
              <a:t>Present Continuous</a:t>
            </a:r>
            <a:endParaRPr lang="es-MX" sz="3200" b="0" dirty="0">
              <a:solidFill>
                <a:srgbClr val="C58BAC"/>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631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Shape 201"/>
          <p:cNvSpPr txBox="1"/>
          <p:nvPr/>
        </p:nvSpPr>
        <p:spPr>
          <a:xfrm>
            <a:off x="1110930" y="1698068"/>
            <a:ext cx="7613970"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Look at the pictures and describe the activity. You have to use the words to make a sentence with the present continuous tense. </a:t>
            </a:r>
          </a:p>
        </p:txBody>
      </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9"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3"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54" name="Picture 2" descr="man and woman riding bicycle at daytime"/>
          <p:cNvPicPr>
            <a:picLocks noChangeAspect="1" noChangeArrowheads="1"/>
          </p:cNvPicPr>
          <p:nvPr/>
        </p:nvPicPr>
        <p:blipFill rotWithShape="1">
          <a:blip r:embed="rId7">
            <a:extLst>
              <a:ext uri="{28A0092B-C50C-407E-A947-70E740481C1C}">
                <a14:useLocalDpi xmlns:a14="http://schemas.microsoft.com/office/drawing/2010/main" val="0"/>
              </a:ext>
            </a:extLst>
          </a:blip>
          <a:srcRect t="36243" r="758" b="-1"/>
          <a:stretch/>
        </p:blipFill>
        <p:spPr bwMode="auto">
          <a:xfrm>
            <a:off x="1186233" y="2428432"/>
            <a:ext cx="7395553" cy="3169082"/>
          </a:xfrm>
          <a:prstGeom prst="rect">
            <a:avLst/>
          </a:prstGeom>
          <a:noFill/>
          <a:extLst>
            <a:ext uri="{909E8E84-426E-40DD-AFC4-6F175D3DCCD1}">
              <a14:hiddenFill xmlns:a14="http://schemas.microsoft.com/office/drawing/2010/main">
                <a:solidFill>
                  <a:srgbClr val="FFFFFF"/>
                </a:solidFill>
              </a14:hiddenFill>
            </a:ext>
          </a:extLst>
        </p:spPr>
      </p:pic>
      <p:sp>
        <p:nvSpPr>
          <p:cNvPr id="60"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9276F"/>
                </a:solidFill>
                <a:latin typeface="Segoe UI" panose="020B0502040204020203" pitchFamily="34" charset="0"/>
                <a:cs typeface="Segoe UI" panose="020B0502040204020203" pitchFamily="34" charset="0"/>
              </a:rPr>
              <a:t>What are they doing?</a:t>
            </a:r>
            <a:endParaRPr lang="es-MX" sz="3200" b="0" dirty="0">
              <a:solidFill>
                <a:srgbClr val="49276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2845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Shape 201"/>
          <p:cNvSpPr txBox="1"/>
          <p:nvPr/>
        </p:nvSpPr>
        <p:spPr>
          <a:xfrm>
            <a:off x="5159055" y="2367906"/>
            <a:ext cx="2994345" cy="2790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1) He / watch T.V</a:t>
            </a:r>
          </a:p>
          <a:p>
            <a:pPr>
              <a:spcBef>
                <a:spcPts val="100"/>
              </a:spcBef>
              <a:defRPr sz="2500">
                <a:solidFill>
                  <a:srgbClr val="5E5E5E"/>
                </a:solidFill>
                <a:latin typeface="Times New Roman"/>
                <a:ea typeface="Times New Roman"/>
                <a:cs typeface="Times New Roman"/>
                <a:sym typeface="Times New Roman"/>
              </a:defRPr>
            </a:pPr>
            <a:r>
              <a:rPr lang="en-US" sz="1700" b="1" dirty="0">
                <a:solidFill>
                  <a:srgbClr val="49276F"/>
                </a:solidFill>
                <a:latin typeface="Segoe Script" panose="030B0504020000000003" pitchFamily="66" charset="0"/>
                <a:cs typeface="Segoe UI Semibold" panose="020B0702040204020203" pitchFamily="34" charset="0"/>
              </a:rPr>
              <a:t>He is watching T.V.  </a:t>
            </a: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2. go to the cinema / often: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388A88"/>
                </a:solidFill>
                <a:latin typeface="Segoe Script" panose="030B0504020000000003" pitchFamily="66" charset="0"/>
                <a:cs typeface="Segoe UI Semibold" panose="020B0702040204020203" pitchFamily="34" charset="0"/>
              </a:rPr>
              <a:t>………………………………………</a:t>
            </a:r>
          </a:p>
        </p:txBody>
      </p:sp>
      <p:pic>
        <p:nvPicPr>
          <p:cNvPr id="79" name="Picture 12" descr="Chicago Pre-New Year's Eve Ja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361" b="12643"/>
          <a:stretch/>
        </p:blipFill>
        <p:spPr bwMode="auto">
          <a:xfrm>
            <a:off x="4995156" y="3800475"/>
            <a:ext cx="3667238" cy="1981199"/>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woman sitting on couch in front of LED TV"/>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8771"/>
          <a:stretch/>
        </p:blipFill>
        <p:spPr bwMode="auto">
          <a:xfrm>
            <a:off x="1175631" y="1790700"/>
            <a:ext cx="3667238" cy="1986906"/>
          </a:xfrm>
          <a:prstGeom prst="rect">
            <a:avLst/>
          </a:prstGeom>
          <a:noFill/>
          <a:extLst>
            <a:ext uri="{909E8E84-426E-40DD-AFC4-6F175D3DCCD1}">
              <a14:hiddenFill xmlns:a14="http://schemas.microsoft.com/office/drawing/2010/main">
                <a:solidFill>
                  <a:srgbClr val="FFFFFF"/>
                </a:solidFill>
              </a14:hiddenFill>
            </a:ext>
          </a:extLst>
        </p:spPr>
      </p:pic>
      <p:sp>
        <p:nvSpPr>
          <p:cNvPr id="57" name="Shape 201"/>
          <p:cNvSpPr txBox="1"/>
          <p:nvPr/>
        </p:nvSpPr>
        <p:spPr>
          <a:xfrm>
            <a:off x="1168080" y="3911154"/>
            <a:ext cx="2994345"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2) They / go to the cinema :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388A88"/>
                </a:solidFill>
                <a:latin typeface="Segoe Script" panose="030B0504020000000003" pitchFamily="66" charset="0"/>
                <a:cs typeface="Segoe UI Semibold" panose="020B0702040204020203" pitchFamily="34" charset="0"/>
              </a:rPr>
              <a:t>They going to the cinema</a:t>
            </a:r>
          </a:p>
        </p:txBody>
      </p:sp>
      <p:pic>
        <p:nvPicPr>
          <p:cNvPr id="58" name="Imagen 57">
            <a:extLst>
              <a:ext uri="{FF2B5EF4-FFF2-40B4-BE49-F238E27FC236}">
                <a16:creationId xmlns:a16="http://schemas.microsoft.com/office/drawing/2014/main" id="{75397CA6-B8A0-4001-8088-1A690F1211FD}"/>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61"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4"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75"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9276F"/>
                </a:solidFill>
                <a:latin typeface="Segoe UI" panose="020B0502040204020203" pitchFamily="34" charset="0"/>
                <a:cs typeface="Segoe UI" panose="020B0502040204020203" pitchFamily="34" charset="0"/>
              </a:rPr>
              <a:t>What are they doing?</a:t>
            </a:r>
            <a:endParaRPr lang="es-MX" sz="3200" b="0" dirty="0">
              <a:solidFill>
                <a:srgbClr val="49276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522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Shape 201"/>
          <p:cNvSpPr txBox="1"/>
          <p:nvPr/>
        </p:nvSpPr>
        <p:spPr>
          <a:xfrm>
            <a:off x="1168080" y="2263543"/>
            <a:ext cx="2994345" cy="2180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3) She / read a book: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195E52"/>
                </a:solidFill>
                <a:latin typeface="Segoe Script" panose="030B0504020000000003" pitchFamily="66" charset="0"/>
                <a:cs typeface="Segoe UI Semibold" panose="020B0702040204020203" pitchFamily="34" charset="0"/>
              </a:rPr>
              <a:t>She is reading a book</a:t>
            </a: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p:txBody>
      </p:sp>
      <p:sp>
        <p:nvSpPr>
          <p:cNvPr id="57" name="Shape 201"/>
          <p:cNvSpPr txBox="1"/>
          <p:nvPr/>
        </p:nvSpPr>
        <p:spPr>
          <a:xfrm>
            <a:off x="1168080" y="4316393"/>
            <a:ext cx="2994345"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p:txBody>
      </p:sp>
      <p:pic>
        <p:nvPicPr>
          <p:cNvPr id="18434" name="Picture 2" descr="woman sitting down near table reading 101 Essays book"/>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8888"/>
          <a:stretch/>
        </p:blipFill>
        <p:spPr bwMode="auto">
          <a:xfrm>
            <a:off x="4998773" y="1799354"/>
            <a:ext cx="3663622" cy="198207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igh angle photography of man diving towards the pool"/>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663" b="65860"/>
          <a:stretch/>
        </p:blipFill>
        <p:spPr bwMode="auto">
          <a:xfrm>
            <a:off x="1236296" y="3800475"/>
            <a:ext cx="3670583" cy="1981200"/>
          </a:xfrm>
          <a:prstGeom prst="rect">
            <a:avLst/>
          </a:prstGeom>
          <a:noFill/>
          <a:extLst>
            <a:ext uri="{909E8E84-426E-40DD-AFC4-6F175D3DCCD1}">
              <a14:hiddenFill xmlns:a14="http://schemas.microsoft.com/office/drawing/2010/main">
                <a:solidFill>
                  <a:srgbClr val="FFFFFF"/>
                </a:solidFill>
              </a14:hiddenFill>
            </a:ext>
          </a:extLst>
        </p:spPr>
      </p:pic>
      <p:sp>
        <p:nvSpPr>
          <p:cNvPr id="59" name="Shape 201"/>
          <p:cNvSpPr txBox="1"/>
          <p:nvPr/>
        </p:nvSpPr>
        <p:spPr>
          <a:xfrm>
            <a:off x="5097732" y="4589462"/>
            <a:ext cx="2994345" cy="2180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4) He / go swimming: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7E79A3"/>
                </a:solidFill>
                <a:latin typeface="Segoe Script" panose="030B0504020000000003" pitchFamily="66" charset="0"/>
                <a:cs typeface="Segoe UI Semibold" panose="020B0702040204020203" pitchFamily="34" charset="0"/>
              </a:rPr>
              <a:t>He is going to swimming</a:t>
            </a: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p:txBody>
      </p:sp>
      <p:pic>
        <p:nvPicPr>
          <p:cNvPr id="58" name="Imagen 57">
            <a:extLst>
              <a:ext uri="{FF2B5EF4-FFF2-40B4-BE49-F238E27FC236}">
                <a16:creationId xmlns:a16="http://schemas.microsoft.com/office/drawing/2014/main" id="{75397CA6-B8A0-4001-8088-1A690F1211FD}"/>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4"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5"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78"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9276F"/>
                </a:solidFill>
                <a:latin typeface="Segoe UI" panose="020B0502040204020203" pitchFamily="34" charset="0"/>
                <a:cs typeface="Segoe UI" panose="020B0502040204020203" pitchFamily="34" charset="0"/>
              </a:rPr>
              <a:t>What are they doing?</a:t>
            </a:r>
            <a:endParaRPr lang="es-MX" sz="3200" b="0" dirty="0">
              <a:solidFill>
                <a:srgbClr val="49276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300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Shape 201"/>
          <p:cNvSpPr txBox="1"/>
          <p:nvPr/>
        </p:nvSpPr>
        <p:spPr>
          <a:xfrm>
            <a:off x="5159055" y="2535901"/>
            <a:ext cx="2994345" cy="24545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5) We / go running: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388A88"/>
                </a:solidFill>
                <a:latin typeface="Segoe Script" panose="030B0504020000000003" pitchFamily="66" charset="0"/>
                <a:cs typeface="Segoe UI Semibold" panose="020B0702040204020203" pitchFamily="34" charset="0"/>
              </a:rPr>
              <a:t>We going to running</a:t>
            </a: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2. go to the cinema / often: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388A88"/>
                </a:solidFill>
                <a:latin typeface="Segoe Script" panose="030B0504020000000003" pitchFamily="66" charset="0"/>
                <a:cs typeface="Segoe UI Semibold" panose="020B0702040204020203" pitchFamily="34" charset="0"/>
              </a:rPr>
              <a:t>………………………………………</a:t>
            </a:r>
          </a:p>
        </p:txBody>
      </p:sp>
      <p:pic>
        <p:nvPicPr>
          <p:cNvPr id="79" name="Picture 12" descr="Chicago Pre-New Year's Eve Ja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361" b="12643"/>
          <a:stretch/>
        </p:blipFill>
        <p:spPr bwMode="auto">
          <a:xfrm>
            <a:off x="4995156" y="3800475"/>
            <a:ext cx="3667238" cy="1981199"/>
          </a:xfrm>
          <a:prstGeom prst="rect">
            <a:avLst/>
          </a:prstGeom>
          <a:noFill/>
          <a:extLst>
            <a:ext uri="{909E8E84-426E-40DD-AFC4-6F175D3DCCD1}">
              <a14:hiddenFill xmlns:a14="http://schemas.microsoft.com/office/drawing/2010/main">
                <a:solidFill>
                  <a:srgbClr val="FFFFFF"/>
                </a:solidFill>
              </a14:hiddenFill>
            </a:ext>
          </a:extLst>
        </p:spPr>
      </p:pic>
      <p:sp>
        <p:nvSpPr>
          <p:cNvPr id="57" name="Shape 201"/>
          <p:cNvSpPr txBox="1"/>
          <p:nvPr/>
        </p:nvSpPr>
        <p:spPr>
          <a:xfrm>
            <a:off x="1168080" y="4041959"/>
            <a:ext cx="2994345" cy="1082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6) They / dance: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388A88"/>
                </a:solidFill>
                <a:latin typeface="Segoe Script" panose="030B0504020000000003" pitchFamily="66" charset="0"/>
                <a:cs typeface="Segoe UI Semibold" panose="020B0702040204020203" pitchFamily="34" charset="0"/>
              </a:rPr>
              <a:t>They are dancing</a:t>
            </a:r>
          </a:p>
        </p:txBody>
      </p:sp>
      <p:pic>
        <p:nvPicPr>
          <p:cNvPr id="58" name="Picture 2" descr="people dancing on street at daytim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8654"/>
          <a:stretch/>
        </p:blipFill>
        <p:spPr bwMode="auto">
          <a:xfrm>
            <a:off x="4998400" y="3791929"/>
            <a:ext cx="3667238" cy="198974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woman stretching on gray concrete pathway"/>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0399" b="43885"/>
          <a:stretch/>
        </p:blipFill>
        <p:spPr bwMode="auto">
          <a:xfrm>
            <a:off x="1168080" y="1801906"/>
            <a:ext cx="3697206" cy="1976718"/>
          </a:xfrm>
          <a:prstGeom prst="rect">
            <a:avLst/>
          </a:prstGeom>
          <a:noFill/>
          <a:extLst>
            <a:ext uri="{909E8E84-426E-40DD-AFC4-6F175D3DCCD1}">
              <a14:hiddenFill xmlns:a14="http://schemas.microsoft.com/office/drawing/2010/main">
                <a:solidFill>
                  <a:srgbClr val="FFFFFF"/>
                </a:solidFill>
              </a14:hiddenFill>
            </a:ext>
          </a:extLst>
        </p:spPr>
      </p:pic>
      <p:pic>
        <p:nvPicPr>
          <p:cNvPr id="59" name="Imagen 58">
            <a:extLst>
              <a:ext uri="{FF2B5EF4-FFF2-40B4-BE49-F238E27FC236}">
                <a16:creationId xmlns:a16="http://schemas.microsoft.com/office/drawing/2014/main" id="{75397CA6-B8A0-4001-8088-1A690F1211FD}"/>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5"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7"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80"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9276F"/>
                </a:solidFill>
                <a:latin typeface="Segoe UI" panose="020B0502040204020203" pitchFamily="34" charset="0"/>
                <a:cs typeface="Segoe UI" panose="020B0502040204020203" pitchFamily="34" charset="0"/>
              </a:rPr>
              <a:t>What are they doing?</a:t>
            </a:r>
            <a:endParaRPr lang="es-MX" sz="3200" b="0" dirty="0">
              <a:solidFill>
                <a:srgbClr val="49276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859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Shape 201"/>
          <p:cNvSpPr txBox="1"/>
          <p:nvPr/>
        </p:nvSpPr>
        <p:spPr>
          <a:xfrm>
            <a:off x="1168080" y="2263543"/>
            <a:ext cx="2994345" cy="2180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7) I / go hiking</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195E52"/>
                </a:solidFill>
                <a:latin typeface="Segoe Script" panose="030B0504020000000003" pitchFamily="66" charset="0"/>
                <a:cs typeface="Segoe UI Semibold" panose="020B0702040204020203" pitchFamily="34" charset="0"/>
              </a:rPr>
              <a:t>I going to hiking</a:t>
            </a: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p:txBody>
      </p:sp>
      <p:sp>
        <p:nvSpPr>
          <p:cNvPr id="57" name="Shape 201"/>
          <p:cNvSpPr txBox="1"/>
          <p:nvPr/>
        </p:nvSpPr>
        <p:spPr>
          <a:xfrm>
            <a:off x="1168080" y="4316393"/>
            <a:ext cx="2994345"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p:txBody>
      </p:sp>
      <p:sp>
        <p:nvSpPr>
          <p:cNvPr id="59" name="Shape 201"/>
          <p:cNvSpPr txBox="1"/>
          <p:nvPr/>
        </p:nvSpPr>
        <p:spPr>
          <a:xfrm>
            <a:off x="5097732" y="4589462"/>
            <a:ext cx="2994345" cy="2180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8) He / skate: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7E79A3"/>
                </a:solidFill>
                <a:latin typeface="Segoe Script" panose="030B0504020000000003" pitchFamily="66" charset="0"/>
                <a:cs typeface="Segoe UI Semibold" panose="020B0702040204020203" pitchFamily="34" charset="0"/>
              </a:rPr>
              <a:t>He is skating</a:t>
            </a: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p:txBody>
      </p:sp>
      <p:pic>
        <p:nvPicPr>
          <p:cNvPr id="58" name="Picture 2" descr="man holding pair of ski poles in front of tree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491" b="5860"/>
          <a:stretch/>
        </p:blipFill>
        <p:spPr bwMode="auto">
          <a:xfrm>
            <a:off x="5007021" y="1800225"/>
            <a:ext cx="3655374" cy="199072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people playing skateboard on skateboard park"/>
          <p:cNvPicPr>
            <a:picLocks noChangeAspect="1" noChangeArrowheads="1"/>
          </p:cNvPicPr>
          <p:nvPr/>
        </p:nvPicPr>
        <p:blipFill rotWithShape="1">
          <a:blip r:embed="rId6" cstate="print">
            <a:lum contrast="-4000"/>
            <a:extLst>
              <a:ext uri="{28A0092B-C50C-407E-A947-70E740481C1C}">
                <a14:useLocalDpi xmlns:a14="http://schemas.microsoft.com/office/drawing/2010/main" val="0"/>
              </a:ext>
            </a:extLst>
          </a:blip>
          <a:srcRect t="4062" b="15020"/>
          <a:stretch/>
        </p:blipFill>
        <p:spPr bwMode="auto">
          <a:xfrm>
            <a:off x="1236074" y="3810000"/>
            <a:ext cx="3670805" cy="1981200"/>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n 59">
            <a:extLst>
              <a:ext uri="{FF2B5EF4-FFF2-40B4-BE49-F238E27FC236}">
                <a16:creationId xmlns:a16="http://schemas.microsoft.com/office/drawing/2014/main" id="{75397CA6-B8A0-4001-8088-1A690F1211FD}"/>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7"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8"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80"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9276F"/>
                </a:solidFill>
                <a:latin typeface="Segoe UI" panose="020B0502040204020203" pitchFamily="34" charset="0"/>
                <a:cs typeface="Segoe UI" panose="020B0502040204020203" pitchFamily="34" charset="0"/>
              </a:rPr>
              <a:t>What are they doing?</a:t>
            </a:r>
            <a:endParaRPr lang="es-MX" sz="3200" b="0" dirty="0">
              <a:solidFill>
                <a:srgbClr val="49276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072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upo 48"/>
          <p:cNvGrpSpPr/>
          <p:nvPr/>
        </p:nvGrpSpPr>
        <p:grpSpPr>
          <a:xfrm>
            <a:off x="-7249" y="-17305"/>
            <a:ext cx="9921903" cy="6944633"/>
            <a:chOff x="-7249" y="-17305"/>
            <a:chExt cx="9921903" cy="6944633"/>
          </a:xfrm>
        </p:grpSpPr>
        <p:grpSp>
          <p:nvGrpSpPr>
            <p:cNvPr id="50" name="Group 1"/>
            <p:cNvGrpSpPr/>
            <p:nvPr/>
          </p:nvGrpSpPr>
          <p:grpSpPr>
            <a:xfrm>
              <a:off x="-7249" y="-17305"/>
              <a:ext cx="9921903" cy="6901370"/>
              <a:chOff x="-7249" y="-17305"/>
              <a:chExt cx="9921903" cy="6901370"/>
            </a:xfrm>
          </p:grpSpPr>
          <p:sp>
            <p:nvSpPr>
              <p:cNvPr id="55" name="Rectángulo 23"/>
              <p:cNvSpPr/>
              <p:nvPr/>
            </p:nvSpPr>
            <p:spPr>
              <a:xfrm>
                <a:off x="8654"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53"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4" name="Folded Corner 37"/>
            <p:cNvSpPr/>
            <p:nvPr/>
          </p:nvSpPr>
          <p:spPr>
            <a:xfrm>
              <a:off x="7368125" y="6542980"/>
              <a:ext cx="201496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grpSp>
        <p:nvGrpSpPr>
          <p:cNvPr id="74" name="Grupo 73">
            <a:extLst>
              <a:ext uri="{FF2B5EF4-FFF2-40B4-BE49-F238E27FC236}">
                <a16:creationId xmlns:a16="http://schemas.microsoft.com/office/drawing/2014/main" id="{1D73C940-6234-4CFB-BA75-74B9A3DA4A7C}"/>
              </a:ext>
            </a:extLst>
          </p:cNvPr>
          <p:cNvGrpSpPr/>
          <p:nvPr/>
        </p:nvGrpSpPr>
        <p:grpSpPr>
          <a:xfrm>
            <a:off x="1158649" y="1781087"/>
            <a:ext cx="3557489" cy="3982735"/>
            <a:chOff x="1158649" y="1752059"/>
            <a:chExt cx="3557489" cy="3982735"/>
          </a:xfrm>
        </p:grpSpPr>
        <p:sp>
          <p:nvSpPr>
            <p:cNvPr id="75" name="Rectángulo 7">
              <a:extLst>
                <a:ext uri="{FF2B5EF4-FFF2-40B4-BE49-F238E27FC236}">
                  <a16:creationId xmlns:a16="http://schemas.microsoft.com/office/drawing/2014/main" id="{907BACDF-C1B9-4D0C-B11B-64EC0C0A201A}"/>
                </a:ext>
              </a:extLst>
            </p:cNvPr>
            <p:cNvSpPr/>
            <p:nvPr/>
          </p:nvSpPr>
          <p:spPr>
            <a:xfrm>
              <a:off x="1165234" y="1761322"/>
              <a:ext cx="457200" cy="457200"/>
            </a:xfrm>
            <a:prstGeom prst="rect">
              <a:avLst/>
            </a:prstGeom>
            <a:solidFill>
              <a:srgbClr val="552D8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1</a:t>
              </a:r>
            </a:p>
          </p:txBody>
        </p:sp>
        <p:sp>
          <p:nvSpPr>
            <p:cNvPr id="76" name="Rectángulo 7">
              <a:extLst>
                <a:ext uri="{FF2B5EF4-FFF2-40B4-BE49-F238E27FC236}">
                  <a16:creationId xmlns:a16="http://schemas.microsoft.com/office/drawing/2014/main" id="{965E4685-5895-4A3B-8F07-1ECDFC688A96}"/>
                </a:ext>
              </a:extLst>
            </p:cNvPr>
            <p:cNvSpPr/>
            <p:nvPr/>
          </p:nvSpPr>
          <p:spPr>
            <a:xfrm flipH="1">
              <a:off x="1158649" y="2518917"/>
              <a:ext cx="457200" cy="457200"/>
            </a:xfrm>
            <a:prstGeom prst="rect">
              <a:avLst/>
            </a:prstGeom>
            <a:solidFill>
              <a:srgbClr val="468C8B">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00" dirty="0">
                  <a:latin typeface="Segoe UI Semibold" panose="020B0702040204020203" pitchFamily="34" charset="0"/>
                  <a:cs typeface="Segoe UI Semibold" panose="020B0702040204020203" pitchFamily="34" charset="0"/>
                </a:rPr>
                <a:t>2</a:t>
              </a:r>
            </a:p>
          </p:txBody>
        </p:sp>
        <p:sp>
          <p:nvSpPr>
            <p:cNvPr id="77" name="Rectángulo 7">
              <a:extLst>
                <a:ext uri="{FF2B5EF4-FFF2-40B4-BE49-F238E27FC236}">
                  <a16:creationId xmlns:a16="http://schemas.microsoft.com/office/drawing/2014/main" id="{9C99EECD-0EEB-496A-9FEB-9050BC777A54}"/>
                </a:ext>
              </a:extLst>
            </p:cNvPr>
            <p:cNvSpPr/>
            <p:nvPr/>
          </p:nvSpPr>
          <p:spPr>
            <a:xfrm rot="10800000" flipV="1">
              <a:off x="1165485" y="3409057"/>
              <a:ext cx="457200" cy="457200"/>
            </a:xfrm>
            <a:prstGeom prst="rect">
              <a:avLst/>
            </a:prstGeom>
            <a:solidFill>
              <a:srgbClr val="004D40"/>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3</a:t>
              </a:r>
            </a:p>
          </p:txBody>
        </p:sp>
        <p:sp>
          <p:nvSpPr>
            <p:cNvPr id="78" name="Rectángulo 7">
              <a:extLst>
                <a:ext uri="{FF2B5EF4-FFF2-40B4-BE49-F238E27FC236}">
                  <a16:creationId xmlns:a16="http://schemas.microsoft.com/office/drawing/2014/main" id="{1B48D3A7-ECD1-4FA8-B129-DCA77A275217}"/>
                </a:ext>
              </a:extLst>
            </p:cNvPr>
            <p:cNvSpPr/>
            <p:nvPr/>
          </p:nvSpPr>
          <p:spPr>
            <a:xfrm rot="10800000" flipH="1" flipV="1">
              <a:off x="1160086" y="4319966"/>
              <a:ext cx="457200" cy="457200"/>
            </a:xfrm>
            <a:prstGeom prst="rect">
              <a:avLst/>
            </a:prstGeom>
            <a:solidFill>
              <a:srgbClr val="7E79A3"/>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4</a:t>
              </a:r>
            </a:p>
          </p:txBody>
        </p:sp>
        <p:sp>
          <p:nvSpPr>
            <p:cNvPr id="79" name="Rectángulo 7">
              <a:extLst>
                <a:ext uri="{FF2B5EF4-FFF2-40B4-BE49-F238E27FC236}">
                  <a16:creationId xmlns:a16="http://schemas.microsoft.com/office/drawing/2014/main" id="{3F75E5C9-71F3-446F-96DF-B860DDFADE27}"/>
                </a:ext>
              </a:extLst>
            </p:cNvPr>
            <p:cNvSpPr/>
            <p:nvPr/>
          </p:nvSpPr>
          <p:spPr>
            <a:xfrm rot="10800000" flipH="1" flipV="1">
              <a:off x="1165485" y="5277594"/>
              <a:ext cx="457200" cy="457200"/>
            </a:xfrm>
            <a:prstGeom prst="rect">
              <a:avLst/>
            </a:prstGeom>
            <a:solidFill>
              <a:srgbClr val="C58CAD">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5</a:t>
              </a:r>
            </a:p>
          </p:txBody>
        </p:sp>
        <p:sp>
          <p:nvSpPr>
            <p:cNvPr id="80" name="Rectángulo 7">
              <a:extLst>
                <a:ext uri="{FF2B5EF4-FFF2-40B4-BE49-F238E27FC236}">
                  <a16:creationId xmlns:a16="http://schemas.microsoft.com/office/drawing/2014/main" id="{37DDE3A6-5187-4308-A50B-8A250E18ACBE}"/>
                </a:ext>
              </a:extLst>
            </p:cNvPr>
            <p:cNvSpPr/>
            <p:nvPr/>
          </p:nvSpPr>
          <p:spPr>
            <a:xfrm>
              <a:off x="1784721" y="1752059"/>
              <a:ext cx="2894009" cy="457200"/>
            </a:xfrm>
            <a:prstGeom prst="rect">
              <a:avLst/>
            </a:prstGeom>
            <a:gradFill>
              <a:gsLst>
                <a:gs pos="0">
                  <a:srgbClr val="F7F7F7"/>
                </a:gs>
                <a:gs pos="100000">
                  <a:schemeClr val="bg1">
                    <a:lumMod val="95000"/>
                  </a:schemeClr>
                </a:gs>
              </a:gsLst>
              <a:lin ang="5400000" scaled="1"/>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Introduction and Objective</a:t>
              </a:r>
            </a:p>
          </p:txBody>
        </p:sp>
        <p:sp>
          <p:nvSpPr>
            <p:cNvPr id="81" name="Rectángulo 7">
              <a:extLst>
                <a:ext uri="{FF2B5EF4-FFF2-40B4-BE49-F238E27FC236}">
                  <a16:creationId xmlns:a16="http://schemas.microsoft.com/office/drawing/2014/main" id="{9FB08F54-4F2F-4E5A-9B58-0656873D938F}"/>
                </a:ext>
              </a:extLst>
            </p:cNvPr>
            <p:cNvSpPr/>
            <p:nvPr/>
          </p:nvSpPr>
          <p:spPr>
            <a:xfrm>
              <a:off x="1789501" y="251891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Celebrations around the World</a:t>
              </a:r>
            </a:p>
          </p:txBody>
        </p:sp>
        <p:sp>
          <p:nvSpPr>
            <p:cNvPr id="82" name="Rectángulo 7">
              <a:extLst>
                <a:ext uri="{FF2B5EF4-FFF2-40B4-BE49-F238E27FC236}">
                  <a16:creationId xmlns:a16="http://schemas.microsoft.com/office/drawing/2014/main" id="{33D0BBA0-EF67-48C5-B141-411FE2FB10B7}"/>
                </a:ext>
              </a:extLst>
            </p:cNvPr>
            <p:cNvSpPr/>
            <p:nvPr/>
          </p:nvSpPr>
          <p:spPr>
            <a:xfrm>
              <a:off x="1784721" y="340905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Describe the Seasons</a:t>
              </a:r>
            </a:p>
          </p:txBody>
        </p:sp>
        <p:sp>
          <p:nvSpPr>
            <p:cNvPr id="83" name="Rectángulo 7">
              <a:extLst>
                <a:ext uri="{FF2B5EF4-FFF2-40B4-BE49-F238E27FC236}">
                  <a16:creationId xmlns:a16="http://schemas.microsoft.com/office/drawing/2014/main" id="{D829B74A-1633-4ABB-BDDE-086FAFDF53C2}"/>
                </a:ext>
              </a:extLst>
            </p:cNvPr>
            <p:cNvSpPr/>
            <p:nvPr/>
          </p:nvSpPr>
          <p:spPr>
            <a:xfrm>
              <a:off x="1784720" y="4319966"/>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Select the Correct Word</a:t>
              </a:r>
            </a:p>
          </p:txBody>
        </p:sp>
        <p:sp>
          <p:nvSpPr>
            <p:cNvPr id="84" name="Rectángulo 7">
              <a:extLst>
                <a:ext uri="{FF2B5EF4-FFF2-40B4-BE49-F238E27FC236}">
                  <a16:creationId xmlns:a16="http://schemas.microsoft.com/office/drawing/2014/main" id="{1A0B9526-4C25-43F9-B6EF-32A0AED80005}"/>
                </a:ext>
              </a:extLst>
            </p:cNvPr>
            <p:cNvSpPr/>
            <p:nvPr/>
          </p:nvSpPr>
          <p:spPr>
            <a:xfrm>
              <a:off x="1822129" y="5275615"/>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Present Continuous</a:t>
              </a:r>
            </a:p>
          </p:txBody>
        </p:sp>
      </p:grpSp>
      <p:grpSp>
        <p:nvGrpSpPr>
          <p:cNvPr id="85" name="Grupo 84">
            <a:extLst>
              <a:ext uri="{FF2B5EF4-FFF2-40B4-BE49-F238E27FC236}">
                <a16:creationId xmlns:a16="http://schemas.microsoft.com/office/drawing/2014/main" id="{4F23A93D-BE8F-4807-B6F2-28A5B633D3F8}"/>
              </a:ext>
            </a:extLst>
          </p:cNvPr>
          <p:cNvGrpSpPr/>
          <p:nvPr/>
        </p:nvGrpSpPr>
        <p:grpSpPr>
          <a:xfrm>
            <a:off x="5183026" y="1774648"/>
            <a:ext cx="3557489" cy="3982735"/>
            <a:chOff x="1311049" y="1904459"/>
            <a:chExt cx="3557489" cy="3982735"/>
          </a:xfrm>
        </p:grpSpPr>
        <p:sp>
          <p:nvSpPr>
            <p:cNvPr id="86" name="Rectángulo 7">
              <a:extLst>
                <a:ext uri="{FF2B5EF4-FFF2-40B4-BE49-F238E27FC236}">
                  <a16:creationId xmlns:a16="http://schemas.microsoft.com/office/drawing/2014/main" id="{84034C0A-1C75-454B-A6AF-D85E77F1FC7F}"/>
                </a:ext>
              </a:extLst>
            </p:cNvPr>
            <p:cNvSpPr/>
            <p:nvPr/>
          </p:nvSpPr>
          <p:spPr>
            <a:xfrm>
              <a:off x="1317634" y="1913722"/>
              <a:ext cx="457200" cy="457200"/>
            </a:xfrm>
            <a:prstGeom prst="rect">
              <a:avLst/>
            </a:prstGeom>
            <a:solidFill>
              <a:srgbClr val="552D8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6</a:t>
              </a:r>
            </a:p>
          </p:txBody>
        </p:sp>
        <p:sp>
          <p:nvSpPr>
            <p:cNvPr id="87" name="Rectángulo 7">
              <a:extLst>
                <a:ext uri="{FF2B5EF4-FFF2-40B4-BE49-F238E27FC236}">
                  <a16:creationId xmlns:a16="http://schemas.microsoft.com/office/drawing/2014/main" id="{94C12D97-DB86-45BF-B63B-34628FF9888C}"/>
                </a:ext>
              </a:extLst>
            </p:cNvPr>
            <p:cNvSpPr/>
            <p:nvPr/>
          </p:nvSpPr>
          <p:spPr>
            <a:xfrm flipH="1">
              <a:off x="1311049" y="2671317"/>
              <a:ext cx="457200" cy="457200"/>
            </a:xfrm>
            <a:prstGeom prst="rect">
              <a:avLst/>
            </a:prstGeom>
            <a:solidFill>
              <a:srgbClr val="468C8B">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00" dirty="0">
                  <a:latin typeface="Segoe UI Semibold" panose="020B0702040204020203" pitchFamily="34" charset="0"/>
                  <a:cs typeface="Segoe UI Semibold" panose="020B0702040204020203" pitchFamily="34" charset="0"/>
                </a:rPr>
                <a:t>7</a:t>
              </a:r>
            </a:p>
          </p:txBody>
        </p:sp>
        <p:sp>
          <p:nvSpPr>
            <p:cNvPr id="88" name="Rectángulo 7">
              <a:extLst>
                <a:ext uri="{FF2B5EF4-FFF2-40B4-BE49-F238E27FC236}">
                  <a16:creationId xmlns:a16="http://schemas.microsoft.com/office/drawing/2014/main" id="{0891065F-1DB5-423E-89CB-502E14A464D6}"/>
                </a:ext>
              </a:extLst>
            </p:cNvPr>
            <p:cNvSpPr/>
            <p:nvPr/>
          </p:nvSpPr>
          <p:spPr>
            <a:xfrm rot="10800000" flipV="1">
              <a:off x="1317885" y="3561457"/>
              <a:ext cx="457200" cy="457200"/>
            </a:xfrm>
            <a:prstGeom prst="rect">
              <a:avLst/>
            </a:prstGeom>
            <a:solidFill>
              <a:srgbClr val="004D40"/>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8</a:t>
              </a:r>
            </a:p>
          </p:txBody>
        </p:sp>
        <p:sp>
          <p:nvSpPr>
            <p:cNvPr id="91" name="Rectángulo 7">
              <a:extLst>
                <a:ext uri="{FF2B5EF4-FFF2-40B4-BE49-F238E27FC236}">
                  <a16:creationId xmlns:a16="http://schemas.microsoft.com/office/drawing/2014/main" id="{06560FAE-0214-4934-AB54-83269D17C8CB}"/>
                </a:ext>
              </a:extLst>
            </p:cNvPr>
            <p:cNvSpPr/>
            <p:nvPr/>
          </p:nvSpPr>
          <p:spPr>
            <a:xfrm rot="10800000" flipH="1" flipV="1">
              <a:off x="1312486" y="4472366"/>
              <a:ext cx="457200" cy="457200"/>
            </a:xfrm>
            <a:prstGeom prst="rect">
              <a:avLst/>
            </a:prstGeom>
            <a:solidFill>
              <a:srgbClr val="7E79A3"/>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9</a:t>
              </a:r>
            </a:p>
          </p:txBody>
        </p:sp>
        <p:sp>
          <p:nvSpPr>
            <p:cNvPr id="92" name="Rectángulo 7">
              <a:extLst>
                <a:ext uri="{FF2B5EF4-FFF2-40B4-BE49-F238E27FC236}">
                  <a16:creationId xmlns:a16="http://schemas.microsoft.com/office/drawing/2014/main" id="{69DA9793-1A05-4860-AEF3-10B201381005}"/>
                </a:ext>
              </a:extLst>
            </p:cNvPr>
            <p:cNvSpPr/>
            <p:nvPr/>
          </p:nvSpPr>
          <p:spPr>
            <a:xfrm rot="10800000" flipH="1" flipV="1">
              <a:off x="1317885" y="5429994"/>
              <a:ext cx="457200" cy="457200"/>
            </a:xfrm>
            <a:prstGeom prst="rect">
              <a:avLst/>
            </a:prstGeom>
            <a:solidFill>
              <a:srgbClr val="C58CAD">
                <a:alpha val="99000"/>
              </a:srgbClr>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10</a:t>
              </a:r>
            </a:p>
          </p:txBody>
        </p:sp>
        <p:sp>
          <p:nvSpPr>
            <p:cNvPr id="93" name="Rectángulo 7">
              <a:extLst>
                <a:ext uri="{FF2B5EF4-FFF2-40B4-BE49-F238E27FC236}">
                  <a16:creationId xmlns:a16="http://schemas.microsoft.com/office/drawing/2014/main" id="{1534DF75-729E-42B2-B7A2-E5D05DAA778D}"/>
                </a:ext>
              </a:extLst>
            </p:cNvPr>
            <p:cNvSpPr/>
            <p:nvPr/>
          </p:nvSpPr>
          <p:spPr>
            <a:xfrm>
              <a:off x="1937121" y="1904459"/>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What are they doing?</a:t>
              </a:r>
            </a:p>
          </p:txBody>
        </p:sp>
        <p:sp>
          <p:nvSpPr>
            <p:cNvPr id="94" name="Rectángulo 7">
              <a:extLst>
                <a:ext uri="{FF2B5EF4-FFF2-40B4-BE49-F238E27FC236}">
                  <a16:creationId xmlns:a16="http://schemas.microsoft.com/office/drawing/2014/main" id="{9C672AD2-35AB-4D9C-AE1B-437E077C0F1F}"/>
                </a:ext>
              </a:extLst>
            </p:cNvPr>
            <p:cNvSpPr/>
            <p:nvPr/>
          </p:nvSpPr>
          <p:spPr>
            <a:xfrm>
              <a:off x="1941901" y="267131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Sports and Activties</a:t>
              </a:r>
            </a:p>
          </p:txBody>
        </p:sp>
        <p:sp>
          <p:nvSpPr>
            <p:cNvPr id="96" name="Rectángulo 7">
              <a:extLst>
                <a:ext uri="{FF2B5EF4-FFF2-40B4-BE49-F238E27FC236}">
                  <a16:creationId xmlns:a16="http://schemas.microsoft.com/office/drawing/2014/main" id="{8E76A0DA-6F35-441C-BF8F-72CEE9D686CE}"/>
                </a:ext>
              </a:extLst>
            </p:cNvPr>
            <p:cNvSpPr/>
            <p:nvPr/>
          </p:nvSpPr>
          <p:spPr>
            <a:xfrm>
              <a:off x="1937121" y="356145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Mime Time</a:t>
              </a:r>
            </a:p>
          </p:txBody>
        </p:sp>
        <p:sp>
          <p:nvSpPr>
            <p:cNvPr id="97" name="Rectángulo 7">
              <a:extLst>
                <a:ext uri="{FF2B5EF4-FFF2-40B4-BE49-F238E27FC236}">
                  <a16:creationId xmlns:a16="http://schemas.microsoft.com/office/drawing/2014/main" id="{5AF22C90-26BF-424A-B05C-0635401BB6A8}"/>
                </a:ext>
              </a:extLst>
            </p:cNvPr>
            <p:cNvSpPr/>
            <p:nvPr/>
          </p:nvSpPr>
          <p:spPr>
            <a:xfrm>
              <a:off x="1937120" y="4472366"/>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My Weekend</a:t>
              </a:r>
            </a:p>
          </p:txBody>
        </p:sp>
        <p:sp>
          <p:nvSpPr>
            <p:cNvPr id="98" name="Rectángulo 7">
              <a:extLst>
                <a:ext uri="{FF2B5EF4-FFF2-40B4-BE49-F238E27FC236}">
                  <a16:creationId xmlns:a16="http://schemas.microsoft.com/office/drawing/2014/main" id="{8B380575-A3D8-4585-AB59-6E1A59A9102E}"/>
                </a:ext>
              </a:extLst>
            </p:cNvPr>
            <p:cNvSpPr/>
            <p:nvPr/>
          </p:nvSpPr>
          <p:spPr>
            <a:xfrm>
              <a:off x="1974529" y="5428015"/>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What have I learnt today? …</a:t>
              </a:r>
            </a:p>
          </p:txBody>
        </p:sp>
      </p:grpSp>
      <p:sp>
        <p:nvSpPr>
          <p:cNvPr id="99" name="Marcador de contenido 2">
            <a:extLst>
              <a:ext uri="{FF2B5EF4-FFF2-40B4-BE49-F238E27FC236}">
                <a16:creationId xmlns:a16="http://schemas.microsoft.com/office/drawing/2014/main" id="{1903D246-CC84-4591-92D5-D74699A24C5C}"/>
              </a:ext>
            </a:extLst>
          </p:cNvPr>
          <p:cNvSpPr txBox="1">
            <a:spLocks/>
          </p:cNvSpPr>
          <p:nvPr/>
        </p:nvSpPr>
        <p:spPr>
          <a:xfrm>
            <a:off x="1050940" y="1022568"/>
            <a:ext cx="8597885"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Index / Índice. </a:t>
            </a:r>
            <a:r>
              <a:rPr lang="es-MX" sz="3200" b="0" dirty="0">
                <a:solidFill>
                  <a:srgbClr val="552D81"/>
                </a:solidFill>
                <a:latin typeface="Segoe UI" panose="020B0502040204020203" pitchFamily="34" charset="0"/>
                <a:cs typeface="Segoe UI" panose="020B0502040204020203" pitchFamily="34" charset="0"/>
              </a:rPr>
              <a:t>“The Spectacular Now”</a:t>
            </a:r>
            <a:endParaRPr lang="es-MX" sz="3600" b="0" dirty="0">
              <a:solidFill>
                <a:srgbClr val="552D81"/>
              </a:solidFill>
              <a:latin typeface="Segoe UI" panose="020B0502040204020203" pitchFamily="34" charset="0"/>
              <a:cs typeface="Segoe UI" panose="020B0502040204020203" pitchFamily="34" charset="0"/>
            </a:endParaRPr>
          </a:p>
        </p:txBody>
      </p:sp>
      <p:pic>
        <p:nvPicPr>
          <p:cNvPr id="100" name="Imagen 99">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Tree>
    <p:extLst>
      <p:ext uri="{BB962C8B-B14F-4D97-AF65-F5344CB8AC3E}">
        <p14:creationId xmlns:p14="http://schemas.microsoft.com/office/powerpoint/2010/main" val="244379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Shape 201"/>
          <p:cNvSpPr txBox="1"/>
          <p:nvPr/>
        </p:nvSpPr>
        <p:spPr>
          <a:xfrm>
            <a:off x="5159055" y="2367906"/>
            <a:ext cx="2994345" cy="2790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9) We not / cook: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49276F"/>
                </a:solidFill>
                <a:latin typeface="Segoe Script" panose="030B0504020000000003" pitchFamily="66" charset="0"/>
                <a:cs typeface="Segoe UI Semibold" panose="020B0702040204020203" pitchFamily="34" charset="0"/>
              </a:rPr>
              <a:t>We not going to cook</a:t>
            </a: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2. go to the cinema / often: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388A88"/>
                </a:solidFill>
                <a:latin typeface="Segoe Script" panose="030B0504020000000003" pitchFamily="66" charset="0"/>
                <a:cs typeface="Segoe UI Semibold" panose="020B0702040204020203" pitchFamily="34" charset="0"/>
              </a:rPr>
              <a:t>………………………………………</a:t>
            </a:r>
          </a:p>
        </p:txBody>
      </p:sp>
      <p:sp>
        <p:nvSpPr>
          <p:cNvPr id="57" name="Shape 201"/>
          <p:cNvSpPr txBox="1"/>
          <p:nvPr/>
        </p:nvSpPr>
        <p:spPr>
          <a:xfrm>
            <a:off x="1168080" y="3911154"/>
            <a:ext cx="3481981"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10) They not / play basketball: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388A88"/>
                </a:solidFill>
                <a:latin typeface="Segoe Script" panose="030B0504020000000003" pitchFamily="66" charset="0"/>
                <a:cs typeface="Segoe UI Semibold" panose="020B0702040204020203" pitchFamily="34" charset="0"/>
              </a:rPr>
              <a:t>They not going to play basketball</a:t>
            </a:r>
          </a:p>
        </p:txBody>
      </p:sp>
      <p:pic>
        <p:nvPicPr>
          <p:cNvPr id="58" name="Picture 2" descr="black steel wok"/>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261"/>
          <a:stretch/>
        </p:blipFill>
        <p:spPr bwMode="auto">
          <a:xfrm>
            <a:off x="1175631" y="1790701"/>
            <a:ext cx="3667238" cy="199072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time lapse photography of ball about to shoot on basketball hoop"/>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7410"/>
          <a:stretch/>
        </p:blipFill>
        <p:spPr bwMode="auto">
          <a:xfrm>
            <a:off x="4994859" y="3789902"/>
            <a:ext cx="3667536" cy="2020347"/>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n 59">
            <a:extLst>
              <a:ext uri="{FF2B5EF4-FFF2-40B4-BE49-F238E27FC236}">
                <a16:creationId xmlns:a16="http://schemas.microsoft.com/office/drawing/2014/main" id="{75397CA6-B8A0-4001-8088-1A690F1211FD}"/>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5"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4"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78"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9276F"/>
                </a:solidFill>
                <a:latin typeface="Segoe UI" panose="020B0502040204020203" pitchFamily="34" charset="0"/>
                <a:cs typeface="Segoe UI" panose="020B0502040204020203" pitchFamily="34" charset="0"/>
              </a:rPr>
              <a:t>What are they doing?</a:t>
            </a:r>
            <a:endParaRPr lang="es-MX" sz="3200" b="0" dirty="0">
              <a:solidFill>
                <a:srgbClr val="49276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417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Shape 201"/>
          <p:cNvSpPr txBox="1"/>
          <p:nvPr/>
        </p:nvSpPr>
        <p:spPr>
          <a:xfrm>
            <a:off x="1168080" y="2263543"/>
            <a:ext cx="3546795" cy="21800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11) He not / go shopping: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195E52"/>
                </a:solidFill>
                <a:latin typeface="Segoe Script" panose="030B0504020000000003" pitchFamily="66" charset="0"/>
                <a:cs typeface="Segoe UI Semibold" panose="020B0702040204020203" pitchFamily="34" charset="0"/>
              </a:rPr>
              <a:t>He not going to shopping</a:t>
            </a: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p:txBody>
      </p:sp>
      <p:sp>
        <p:nvSpPr>
          <p:cNvPr id="57" name="Shape 201"/>
          <p:cNvSpPr txBox="1"/>
          <p:nvPr/>
        </p:nvSpPr>
        <p:spPr>
          <a:xfrm>
            <a:off x="1168080" y="4316393"/>
            <a:ext cx="2994345"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p:txBody>
      </p:sp>
      <p:sp>
        <p:nvSpPr>
          <p:cNvPr id="59" name="Shape 201"/>
          <p:cNvSpPr txBox="1"/>
          <p:nvPr/>
        </p:nvSpPr>
        <p:spPr>
          <a:xfrm>
            <a:off x="5097732" y="4458657"/>
            <a:ext cx="3708614" cy="24416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12) They not / walk in the city: </a:t>
            </a:r>
          </a:p>
          <a:p>
            <a:pPr>
              <a:spcBef>
                <a:spcPts val="100"/>
              </a:spcBef>
              <a:defRPr sz="2500">
                <a:solidFill>
                  <a:srgbClr val="5E5E5E"/>
                </a:solidFill>
                <a:latin typeface="Times New Roman"/>
                <a:ea typeface="Times New Roman"/>
                <a:cs typeface="Times New Roman"/>
                <a:sym typeface="Times New Roman"/>
              </a:defRPr>
            </a:pPr>
            <a:r>
              <a:rPr lang="en-US" sz="1700" dirty="0">
                <a:solidFill>
                  <a:srgbClr val="7E79A3"/>
                </a:solidFill>
                <a:latin typeface="Segoe Script" panose="030B0504020000000003" pitchFamily="66" charset="0"/>
                <a:cs typeface="Segoe UI Semibold" panose="020B0702040204020203" pitchFamily="34" charset="0"/>
              </a:rPr>
              <a:t>They not are walking in the city</a:t>
            </a: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1700" dirty="0">
              <a:solidFill>
                <a:srgbClr val="49276F"/>
              </a:solidFill>
              <a:latin typeface="Segoe Script" panose="030B0504020000000003" pitchFamily="66"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endParaRPr lang="en-US" sz="2800" dirty="0">
              <a:solidFill>
                <a:srgbClr val="49276F"/>
              </a:solidFill>
              <a:latin typeface="Segoe Script" panose="030B0504020000000003" pitchFamily="66" charset="0"/>
              <a:cs typeface="Segoe UI Semibold" panose="020B0702040204020203" pitchFamily="34" charset="0"/>
            </a:endParaRPr>
          </a:p>
        </p:txBody>
      </p:sp>
      <p:pic>
        <p:nvPicPr>
          <p:cNvPr id="60" name="Picture 4" descr="gray and red metal shopping cart in stor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8649"/>
          <a:stretch/>
        </p:blipFill>
        <p:spPr bwMode="auto">
          <a:xfrm>
            <a:off x="4998773" y="1800225"/>
            <a:ext cx="3663622" cy="199088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descr="two women walking together outdoor during daytime"/>
          <p:cNvPicPr>
            <a:picLocks noChangeAspect="1" noChangeArrowheads="1"/>
          </p:cNvPicPr>
          <p:nvPr/>
        </p:nvPicPr>
        <p:blipFill rotWithShape="1">
          <a:blip r:embed="rId6" cstate="print">
            <a:lum/>
            <a:extLst>
              <a:ext uri="{BEBA8EAE-BF5A-486C-A8C5-ECC9F3942E4B}">
                <a14:imgProps xmlns:a14="http://schemas.microsoft.com/office/drawing/2010/main">
                  <a14:imgLayer r:embed="rId7">
                    <a14:imgEffect>
                      <a14:saturation sat="80000"/>
                    </a14:imgEffect>
                    <a14:imgEffect>
                      <a14:brightnessContrast contrast="-1000"/>
                    </a14:imgEffect>
                  </a14:imgLayer>
                </a14:imgProps>
              </a:ext>
              <a:ext uri="{28A0092B-C50C-407E-A947-70E740481C1C}">
                <a14:useLocalDpi xmlns:a14="http://schemas.microsoft.com/office/drawing/2010/main" val="0"/>
              </a:ext>
            </a:extLst>
          </a:blip>
          <a:srcRect t="34193" b="29564"/>
          <a:stretch/>
        </p:blipFill>
        <p:spPr bwMode="auto">
          <a:xfrm>
            <a:off x="1231904" y="3803519"/>
            <a:ext cx="3673824" cy="1997206"/>
          </a:xfrm>
          <a:prstGeom prst="rect">
            <a:avLst/>
          </a:prstGeom>
          <a:noFill/>
          <a:extLst>
            <a:ext uri="{909E8E84-426E-40DD-AFC4-6F175D3DCCD1}">
              <a14:hiddenFill xmlns:a14="http://schemas.microsoft.com/office/drawing/2010/main">
                <a:solidFill>
                  <a:srgbClr val="FFFFFF"/>
                </a:solidFill>
              </a14:hiddenFill>
            </a:ext>
          </a:extLst>
        </p:spPr>
      </p:pic>
      <p:pic>
        <p:nvPicPr>
          <p:cNvPr id="58" name="Imagen 57">
            <a:extLst>
              <a:ext uri="{FF2B5EF4-FFF2-40B4-BE49-F238E27FC236}">
                <a16:creationId xmlns:a16="http://schemas.microsoft.com/office/drawing/2014/main" id="{75397CA6-B8A0-4001-8088-1A690F1211FD}"/>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7"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8"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79"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s-MX" sz="3200" dirty="0">
                <a:solidFill>
                  <a:srgbClr val="49276F"/>
                </a:solidFill>
                <a:latin typeface="Segoe UI" panose="020B0502040204020203" pitchFamily="34" charset="0"/>
                <a:cs typeface="Segoe UI" panose="020B0502040204020203" pitchFamily="34" charset="0"/>
              </a:rPr>
              <a:t>What are they doing?</a:t>
            </a:r>
            <a:endParaRPr lang="es-MX" sz="3200" b="0" dirty="0">
              <a:solidFill>
                <a:srgbClr val="49276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9125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s-MX" sz="3200" dirty="0">
                <a:solidFill>
                  <a:srgbClr val="388A88"/>
                </a:solidFill>
                <a:latin typeface="Segoe UI" panose="020B0502040204020203" pitchFamily="34" charset="0"/>
                <a:cs typeface="Segoe UI" panose="020B0502040204020203" pitchFamily="34" charset="0"/>
              </a:rPr>
              <a:t>Sports and Activities</a:t>
            </a:r>
            <a:endParaRPr lang="es-MX" sz="3200" b="0" dirty="0">
              <a:solidFill>
                <a:srgbClr val="388A88"/>
              </a:solidFill>
              <a:latin typeface="Segoe UI" panose="020B0502040204020203" pitchFamily="34" charset="0"/>
              <a:cs typeface="Segoe UI" panose="020B0502040204020203" pitchFamily="34" charset="0"/>
            </a:endParaRPr>
          </a:p>
        </p:txBody>
      </p:sp>
      <p:sp>
        <p:nvSpPr>
          <p:cNvPr id="57" name="Shape 201"/>
          <p:cNvSpPr txBox="1"/>
          <p:nvPr/>
        </p:nvSpPr>
        <p:spPr>
          <a:xfrm>
            <a:off x="1100085" y="1738696"/>
            <a:ext cx="8652195" cy="638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Let’s look at some different sports you might already know.</a:t>
            </a:r>
          </a:p>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We’ll also review and describe when and where people practice them. </a:t>
            </a:r>
          </a:p>
        </p:txBody>
      </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9"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53" name="Picture 2" descr="white Wilson soccer ball beside net goal"/>
          <p:cNvPicPr>
            <a:picLocks noChangeAspect="1" noChangeArrowheads="1"/>
          </p:cNvPicPr>
          <p:nvPr/>
        </p:nvPicPr>
        <p:blipFill rotWithShape="1">
          <a:blip r:embed="rId7">
            <a:extLst>
              <a:ext uri="{28A0092B-C50C-407E-A947-70E740481C1C}">
                <a14:useLocalDpi xmlns:a14="http://schemas.microsoft.com/office/drawing/2010/main" val="0"/>
              </a:ext>
            </a:extLst>
          </a:blip>
          <a:srcRect t="22562" b="44898"/>
          <a:stretch/>
        </p:blipFill>
        <p:spPr bwMode="auto">
          <a:xfrm>
            <a:off x="1176362" y="2453266"/>
            <a:ext cx="6718701" cy="3279242"/>
          </a:xfrm>
          <a:prstGeom prst="rect">
            <a:avLst/>
          </a:prstGeom>
          <a:noFill/>
          <a:extLst>
            <a:ext uri="{909E8E84-426E-40DD-AFC4-6F175D3DCCD1}">
              <a14:hiddenFill xmlns:a14="http://schemas.microsoft.com/office/drawing/2010/main">
                <a:solidFill>
                  <a:srgbClr val="FFFFFF"/>
                </a:solidFill>
              </a14:hiddenFill>
            </a:ext>
          </a:extLst>
        </p:spPr>
      </p:pic>
      <p:sp>
        <p:nvSpPr>
          <p:cNvPr id="54" name="Folded Corner 36">
            <a:extLst>
              <a:ext uri="{FF2B5EF4-FFF2-40B4-BE49-F238E27FC236}">
                <a16:creationId xmlns:a16="http://schemas.microsoft.com/office/drawing/2014/main" id="{00183DBF-7671-4B6D-ADFF-58094BA80251}"/>
              </a:ext>
            </a:extLst>
          </p:cNvPr>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Tree>
    <p:extLst>
      <p:ext uri="{BB962C8B-B14F-4D97-AF65-F5344CB8AC3E}">
        <p14:creationId xmlns:p14="http://schemas.microsoft.com/office/powerpoint/2010/main" val="608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8" name="Imagen 57">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7"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8"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75" name="Shape 299"/>
          <p:cNvSpPr txBox="1">
            <a:spLocks/>
          </p:cNvSpPr>
          <p:nvPr/>
        </p:nvSpPr>
        <p:spPr>
          <a:xfrm>
            <a:off x="1050939" y="1697214"/>
            <a:ext cx="8521686" cy="387016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sz="3000" b="1">
                <a:solidFill>
                  <a:schemeClr val="accent1">
                    <a:hueOff val="114395"/>
                    <a:lumOff val="-24975"/>
                  </a:schemeClr>
                </a:solidFill>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Outdoor sports: </a:t>
            </a:r>
            <a:r>
              <a:rPr lang="en-US" sz="1500" dirty="0">
                <a:solidFill>
                  <a:srgbClr val="49276F"/>
                </a:solidFill>
                <a:latin typeface="Segoe Script" panose="030B0504020000000003" pitchFamily="66" charset="0"/>
              </a:rPr>
              <a:t>football,</a:t>
            </a:r>
            <a:r>
              <a:rPr lang="en-US" sz="1500" dirty="0">
                <a:latin typeface="Segoe Script" panose="030B0504020000000003" pitchFamily="66" charset="0"/>
              </a:rPr>
              <a:t> </a:t>
            </a:r>
            <a:r>
              <a:rPr lang="en-US" sz="1500" dirty="0">
                <a:solidFill>
                  <a:srgbClr val="388A88"/>
                </a:solidFill>
                <a:latin typeface="Segoe Script" panose="030B0504020000000003" pitchFamily="66" charset="0"/>
              </a:rPr>
              <a:t>baseball,</a:t>
            </a:r>
            <a:r>
              <a:rPr lang="en-US" sz="1500" dirty="0">
                <a:latin typeface="Segoe Script" panose="030B0504020000000003" pitchFamily="66" charset="0"/>
              </a:rPr>
              <a:t> </a:t>
            </a:r>
            <a:r>
              <a:rPr lang="en-US" sz="1500" dirty="0">
                <a:solidFill>
                  <a:srgbClr val="195E52"/>
                </a:solidFill>
                <a:latin typeface="Segoe Script" panose="030B0504020000000003" pitchFamily="66" charset="0"/>
              </a:rPr>
              <a:t>athletics</a:t>
            </a:r>
            <a:r>
              <a:rPr lang="en-US" sz="1500" dirty="0">
                <a:latin typeface="Segoe Script" panose="030B0504020000000003" pitchFamily="66" charset="0"/>
              </a:rPr>
              <a:t>, </a:t>
            </a:r>
            <a:r>
              <a:rPr lang="en-US" sz="1500" dirty="0">
                <a:solidFill>
                  <a:srgbClr val="7E79A3"/>
                </a:solidFill>
                <a:latin typeface="Segoe Script" panose="030B0504020000000003" pitchFamily="66" charset="0"/>
              </a:rPr>
              <a:t>cycling,</a:t>
            </a:r>
            <a:r>
              <a:rPr lang="en-US" sz="1500" dirty="0">
                <a:latin typeface="Segoe Script" panose="030B0504020000000003" pitchFamily="66" charset="0"/>
              </a:rPr>
              <a:t> </a:t>
            </a:r>
            <a:r>
              <a:rPr lang="en-US" sz="1500" dirty="0">
                <a:solidFill>
                  <a:srgbClr val="C387A9"/>
                </a:solidFill>
                <a:latin typeface="Segoe Script" panose="030B0504020000000003" pitchFamily="66" charset="0"/>
              </a:rPr>
              <a:t>golf,</a:t>
            </a:r>
            <a:r>
              <a:rPr lang="en-US" sz="1500" dirty="0">
                <a:latin typeface="Segoe Script" panose="030B0504020000000003" pitchFamily="66" charset="0"/>
              </a:rPr>
              <a:t> </a:t>
            </a:r>
            <a:r>
              <a:rPr lang="en-US" sz="1500" dirty="0">
                <a:solidFill>
                  <a:srgbClr val="812354"/>
                </a:solidFill>
                <a:latin typeface="Segoe Script" panose="030B0504020000000003" pitchFamily="66" charset="0"/>
              </a:rPr>
              <a:t>water sports</a:t>
            </a:r>
          </a:p>
        </p:txBody>
      </p:sp>
      <p:sp>
        <p:nvSpPr>
          <p:cNvPr id="79" name="Shape 300"/>
          <p:cNvSpPr txBox="1"/>
          <p:nvPr/>
        </p:nvSpPr>
        <p:spPr>
          <a:xfrm>
            <a:off x="1090144" y="3736426"/>
            <a:ext cx="8097680" cy="705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spcBef>
                <a:spcPts val="100"/>
              </a:spcBef>
              <a:defRPr sz="3000">
                <a:solidFill>
                  <a:schemeClr val="accent2">
                    <a:hueOff val="258623"/>
                    <a:satOff val="16006"/>
                    <a:lumOff val="-25223"/>
                  </a:schemeClr>
                </a:solidFill>
              </a:defRPr>
            </a:pPr>
            <a:r>
              <a:rPr sz="1700" dirty="0">
                <a:solidFill>
                  <a:schemeClr val="tx1">
                    <a:lumMod val="85000"/>
                    <a:lumOff val="15000"/>
                  </a:schemeClr>
                </a:solidFill>
                <a:latin typeface="Segoe UI Semibold" panose="020B0702040204020203" pitchFamily="34" charset="0"/>
                <a:cs typeface="Segoe UI Semibold" panose="020B0702040204020203" pitchFamily="34" charset="0"/>
              </a:rPr>
              <a:t>Indoor </a:t>
            </a: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s</a:t>
            </a:r>
            <a:r>
              <a:rPr sz="1700" dirty="0">
                <a:solidFill>
                  <a:schemeClr val="tx1">
                    <a:lumMod val="85000"/>
                    <a:lumOff val="15000"/>
                  </a:schemeClr>
                </a:solidFill>
                <a:latin typeface="Segoe UI Semibold" panose="020B0702040204020203" pitchFamily="34" charset="0"/>
                <a:cs typeface="Segoe UI Semibold" panose="020B0702040204020203" pitchFamily="34" charset="0"/>
              </a:rPr>
              <a:t>ports</a:t>
            </a: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sz="1500" b="1" dirty="0">
                <a:solidFill>
                  <a:srgbClr val="49276F"/>
                </a:solidFill>
                <a:latin typeface="Segoe Script" panose="030B0504020000000003" pitchFamily="66" charset="0"/>
                <a:cs typeface="Segoe UI Semilight" panose="020B0402040204020203" pitchFamily="34" charset="0"/>
              </a:rPr>
              <a:t>basketball</a:t>
            </a:r>
            <a:r>
              <a:rPr lang="en-US" sz="1500" b="1" dirty="0">
                <a:solidFill>
                  <a:srgbClr val="49276F"/>
                </a:solidFill>
                <a:latin typeface="Segoe Script" panose="030B0504020000000003" pitchFamily="66" charset="0"/>
                <a:cs typeface="Segoe UI Semilight" panose="020B0402040204020203" pitchFamily="34" charset="0"/>
              </a:rPr>
              <a:t>,</a:t>
            </a:r>
            <a:r>
              <a:rPr lang="en-US" sz="1500" b="1" dirty="0">
                <a:latin typeface="Segoe Script" panose="030B0504020000000003" pitchFamily="66" charset="0"/>
                <a:cs typeface="Segoe UI Semilight" panose="020B0402040204020203" pitchFamily="34" charset="0"/>
              </a:rPr>
              <a:t> </a:t>
            </a:r>
            <a:r>
              <a:rPr sz="1500" b="1" dirty="0">
                <a:solidFill>
                  <a:srgbClr val="388A88"/>
                </a:solidFill>
                <a:latin typeface="Segoe Script" panose="030B0504020000000003" pitchFamily="66" charset="0"/>
                <a:cs typeface="Segoe UI Semilight" panose="020B0402040204020203" pitchFamily="34" charset="0"/>
              </a:rPr>
              <a:t>gymnastics</a:t>
            </a:r>
            <a:r>
              <a:rPr lang="en-US" sz="1500" b="1" dirty="0">
                <a:solidFill>
                  <a:srgbClr val="388A88"/>
                </a:solidFill>
                <a:latin typeface="Segoe Script" panose="030B0504020000000003" pitchFamily="66" charset="0"/>
                <a:cs typeface="Segoe UI Semilight" panose="020B0402040204020203" pitchFamily="34" charset="0"/>
              </a:rPr>
              <a:t>,</a:t>
            </a:r>
            <a:r>
              <a:rPr lang="en-US" sz="1500" b="1" dirty="0">
                <a:latin typeface="Segoe Script" panose="030B0504020000000003" pitchFamily="66" charset="0"/>
                <a:cs typeface="Segoe UI Semilight" panose="020B0402040204020203" pitchFamily="34" charset="0"/>
              </a:rPr>
              <a:t> </a:t>
            </a:r>
            <a:r>
              <a:rPr sz="1500" b="1" dirty="0">
                <a:solidFill>
                  <a:srgbClr val="195E52"/>
                </a:solidFill>
                <a:latin typeface="Segoe Script" panose="030B0504020000000003" pitchFamily="66" charset="0"/>
                <a:cs typeface="Segoe UI Semilight" panose="020B0402040204020203" pitchFamily="34" charset="0"/>
              </a:rPr>
              <a:t>volleyball</a:t>
            </a:r>
            <a:r>
              <a:rPr lang="en-US" sz="1500" b="1" dirty="0">
                <a:solidFill>
                  <a:srgbClr val="7E79A3"/>
                </a:solidFill>
                <a:latin typeface="Segoe Script" panose="030B0504020000000003" pitchFamily="66" charset="0"/>
                <a:cs typeface="Segoe UI Semilight" panose="020B0402040204020203" pitchFamily="34" charset="0"/>
              </a:rPr>
              <a:t>,</a:t>
            </a:r>
            <a:r>
              <a:rPr sz="1500" b="1" dirty="0">
                <a:latin typeface="Segoe Script" panose="030B0504020000000003" pitchFamily="66" charset="0"/>
                <a:cs typeface="Segoe UI Semilight" panose="020B0402040204020203" pitchFamily="34" charset="0"/>
              </a:rPr>
              <a:t> </a:t>
            </a:r>
            <a:r>
              <a:rPr sz="1500" b="1" dirty="0">
                <a:solidFill>
                  <a:srgbClr val="7E79A3"/>
                </a:solidFill>
                <a:latin typeface="Segoe Script" panose="030B0504020000000003" pitchFamily="66" charset="0"/>
                <a:cs typeface="Segoe UI Semilight" panose="020B0402040204020203" pitchFamily="34" charset="0"/>
              </a:rPr>
              <a:t>hockey</a:t>
            </a:r>
            <a:r>
              <a:rPr lang="en-US" sz="1500" b="1" dirty="0">
                <a:solidFill>
                  <a:srgbClr val="7E79A3"/>
                </a:solidFill>
                <a:latin typeface="Segoe Script" panose="030B0504020000000003" pitchFamily="66" charset="0"/>
                <a:cs typeface="Segoe UI Semilight" panose="020B0402040204020203" pitchFamily="34" charset="0"/>
              </a:rPr>
              <a:t>,</a:t>
            </a:r>
            <a:r>
              <a:rPr sz="1500" b="1" dirty="0">
                <a:latin typeface="Segoe Script" panose="030B0504020000000003" pitchFamily="66" charset="0"/>
                <a:cs typeface="Segoe UI Semilight" panose="020B0402040204020203" pitchFamily="34" charset="0"/>
              </a:rPr>
              <a:t> </a:t>
            </a:r>
            <a:r>
              <a:rPr sz="1500" b="1" dirty="0">
                <a:solidFill>
                  <a:srgbClr val="C387A9"/>
                </a:solidFill>
                <a:latin typeface="Segoe Script" panose="030B0504020000000003" pitchFamily="66" charset="0"/>
                <a:cs typeface="Segoe UI Semilight" panose="020B0402040204020203" pitchFamily="34" charset="0"/>
              </a:rPr>
              <a:t>boxing</a:t>
            </a:r>
            <a:r>
              <a:rPr lang="en-US" sz="1500" b="1" dirty="0">
                <a:solidFill>
                  <a:srgbClr val="C387A9"/>
                </a:solidFill>
                <a:latin typeface="Segoe Script" panose="030B0504020000000003" pitchFamily="66" charset="0"/>
                <a:cs typeface="Segoe UI Semilight" panose="020B0402040204020203" pitchFamily="34" charset="0"/>
              </a:rPr>
              <a:t>,</a:t>
            </a:r>
            <a:r>
              <a:rPr lang="en-US" sz="1500" b="1" dirty="0">
                <a:latin typeface="Segoe Script" panose="030B0504020000000003" pitchFamily="66" charset="0"/>
                <a:cs typeface="Segoe UI Semilight" panose="020B0402040204020203" pitchFamily="34" charset="0"/>
              </a:rPr>
              <a:t> </a:t>
            </a:r>
            <a:r>
              <a:rPr sz="1500" b="1" dirty="0">
                <a:solidFill>
                  <a:srgbClr val="812354"/>
                </a:solidFill>
                <a:latin typeface="Segoe Script" panose="030B0504020000000003" pitchFamily="66" charset="0"/>
                <a:cs typeface="Segoe UI Semilight" panose="020B0402040204020203" pitchFamily="34" charset="0"/>
              </a:rPr>
              <a:t>bowling</a:t>
            </a:r>
          </a:p>
        </p:txBody>
      </p:sp>
      <p:pic>
        <p:nvPicPr>
          <p:cNvPr id="80" name="Picture 2" descr="basketball court"/>
          <p:cNvPicPr>
            <a:picLocks noChangeAspect="1" noChangeArrowheads="1"/>
          </p:cNvPicPr>
          <p:nvPr/>
        </p:nvPicPr>
        <p:blipFill rotWithShape="1">
          <a:blip r:embed="rId7">
            <a:extLst>
              <a:ext uri="{28A0092B-C50C-407E-A947-70E740481C1C}">
                <a14:useLocalDpi xmlns:a14="http://schemas.microsoft.com/office/drawing/2010/main" val="0"/>
              </a:ext>
            </a:extLst>
          </a:blip>
          <a:srcRect t="46684" b="21210"/>
          <a:stretch/>
        </p:blipFill>
        <p:spPr bwMode="auto">
          <a:xfrm>
            <a:off x="1155709" y="4124326"/>
            <a:ext cx="7561616" cy="161925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2" descr="persons on game field stadium"/>
          <p:cNvPicPr>
            <a:picLocks noChangeAspect="1" noChangeArrowheads="1"/>
          </p:cNvPicPr>
          <p:nvPr/>
        </p:nvPicPr>
        <p:blipFill rotWithShape="1">
          <a:blip r:embed="rId8">
            <a:extLst>
              <a:ext uri="{28A0092B-C50C-407E-A947-70E740481C1C}">
                <a14:useLocalDpi xmlns:a14="http://schemas.microsoft.com/office/drawing/2010/main" val="0"/>
              </a:ext>
            </a:extLst>
          </a:blip>
          <a:srcRect t="26351" b="16442"/>
          <a:stretch/>
        </p:blipFill>
        <p:spPr bwMode="auto">
          <a:xfrm>
            <a:off x="1162818" y="2038349"/>
            <a:ext cx="7548172" cy="1619251"/>
          </a:xfrm>
          <a:prstGeom prst="rect">
            <a:avLst/>
          </a:prstGeom>
          <a:noFill/>
          <a:extLst>
            <a:ext uri="{909E8E84-426E-40DD-AFC4-6F175D3DCCD1}">
              <a14:hiddenFill xmlns:a14="http://schemas.microsoft.com/office/drawing/2010/main">
                <a:solidFill>
                  <a:srgbClr val="FFFFFF"/>
                </a:solidFill>
              </a14:hiddenFill>
            </a:ext>
          </a:extLst>
        </p:spPr>
      </p:pic>
      <p:sp>
        <p:nvSpPr>
          <p:cNvPr id="5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s-MX" sz="3200" dirty="0">
                <a:solidFill>
                  <a:srgbClr val="388A88"/>
                </a:solidFill>
                <a:latin typeface="Segoe UI" panose="020B0502040204020203" pitchFamily="34" charset="0"/>
                <a:cs typeface="Segoe UI" panose="020B0502040204020203" pitchFamily="34" charset="0"/>
              </a:rPr>
              <a:t>Sports and Activities</a:t>
            </a:r>
            <a:endParaRPr lang="es-MX" sz="3200" b="0" dirty="0">
              <a:solidFill>
                <a:srgbClr val="388A8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7084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8" name="Imagen 57">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7"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8"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4" name="Shape 299"/>
          <p:cNvSpPr txBox="1">
            <a:spLocks/>
          </p:cNvSpPr>
          <p:nvPr/>
        </p:nvSpPr>
        <p:spPr>
          <a:xfrm>
            <a:off x="1050939" y="1697214"/>
            <a:ext cx="8521686" cy="3870169"/>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defRPr sz="3000" b="1">
                <a:solidFill>
                  <a:schemeClr val="accent1">
                    <a:hueOff val="114395"/>
                    <a:lumOff val="-24975"/>
                  </a:schemeClr>
                </a:solidFill>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Summer sports: </a:t>
            </a:r>
            <a:r>
              <a:rPr lang="en-US" sz="1500" dirty="0">
                <a:solidFill>
                  <a:srgbClr val="49276F"/>
                </a:solidFill>
                <a:latin typeface="Segoe Script" panose="030B0504020000000003" pitchFamily="66" charset="0"/>
              </a:rPr>
              <a:t>swimming, </a:t>
            </a:r>
            <a:r>
              <a:rPr lang="en-US" sz="1500" dirty="0">
                <a:solidFill>
                  <a:srgbClr val="388A88"/>
                </a:solidFill>
                <a:latin typeface="Segoe Script" panose="030B0504020000000003" pitchFamily="66" charset="0"/>
              </a:rPr>
              <a:t>surfing,</a:t>
            </a:r>
            <a:r>
              <a:rPr lang="en-US" sz="1500" dirty="0">
                <a:solidFill>
                  <a:srgbClr val="49276F"/>
                </a:solidFill>
                <a:latin typeface="Segoe Script" panose="030B0504020000000003" pitchFamily="66" charset="0"/>
              </a:rPr>
              <a:t> </a:t>
            </a:r>
            <a:r>
              <a:rPr lang="en-US" sz="1500" dirty="0">
                <a:solidFill>
                  <a:srgbClr val="195E52"/>
                </a:solidFill>
                <a:latin typeface="Segoe Script" panose="030B0504020000000003" pitchFamily="66" charset="0"/>
              </a:rPr>
              <a:t>cycling,</a:t>
            </a:r>
            <a:r>
              <a:rPr lang="en-US" sz="1500" dirty="0">
                <a:solidFill>
                  <a:srgbClr val="49276F"/>
                </a:solidFill>
                <a:latin typeface="Segoe Script" panose="030B0504020000000003" pitchFamily="66" charset="0"/>
              </a:rPr>
              <a:t> </a:t>
            </a:r>
            <a:r>
              <a:rPr lang="en-US" sz="1500" dirty="0">
                <a:solidFill>
                  <a:srgbClr val="7E79A3"/>
                </a:solidFill>
                <a:latin typeface="Segoe Script" panose="030B0504020000000003" pitchFamily="66" charset="0"/>
              </a:rPr>
              <a:t>beach volleyball, </a:t>
            </a:r>
            <a:r>
              <a:rPr lang="en-US" sz="1500" dirty="0">
                <a:solidFill>
                  <a:srgbClr val="C387A9"/>
                </a:solidFill>
                <a:latin typeface="Segoe Script" panose="030B0504020000000003" pitchFamily="66" charset="0"/>
              </a:rPr>
              <a:t>running</a:t>
            </a:r>
          </a:p>
        </p:txBody>
      </p:sp>
      <p:sp>
        <p:nvSpPr>
          <p:cNvPr id="57" name="Shape 300"/>
          <p:cNvSpPr txBox="1"/>
          <p:nvPr/>
        </p:nvSpPr>
        <p:spPr>
          <a:xfrm>
            <a:off x="1090144" y="3745951"/>
            <a:ext cx="8097680" cy="705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spcBef>
                <a:spcPts val="100"/>
              </a:spcBef>
              <a:defRPr sz="3000">
                <a:solidFill>
                  <a:schemeClr val="accent2">
                    <a:hueOff val="258623"/>
                    <a:satOff val="16006"/>
                    <a:lumOff val="-25223"/>
                  </a:schemeClr>
                </a:solidFill>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Winter</a:t>
            </a:r>
            <a:r>
              <a:rPr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s</a:t>
            </a:r>
            <a:r>
              <a:rPr sz="1700" dirty="0">
                <a:solidFill>
                  <a:schemeClr val="tx1">
                    <a:lumMod val="85000"/>
                    <a:lumOff val="15000"/>
                  </a:schemeClr>
                </a:solidFill>
                <a:latin typeface="Segoe UI Semibold" panose="020B0702040204020203" pitchFamily="34" charset="0"/>
                <a:cs typeface="Segoe UI Semibold" panose="020B0702040204020203" pitchFamily="34" charset="0"/>
              </a:rPr>
              <a:t>ports</a:t>
            </a: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sz="1500" b="1" dirty="0">
                <a:solidFill>
                  <a:srgbClr val="49276F"/>
                </a:solidFill>
                <a:latin typeface="Segoe Script" panose="030B0504020000000003" pitchFamily="66" charset="0"/>
                <a:cs typeface="Segoe UI Semilight" panose="020B0402040204020203" pitchFamily="34" charset="0"/>
              </a:rPr>
              <a:t>snowboarding,</a:t>
            </a:r>
            <a:r>
              <a:rPr lang="en-US" sz="1500" b="1" dirty="0">
                <a:latin typeface="Segoe Script" panose="030B0504020000000003" pitchFamily="66" charset="0"/>
                <a:cs typeface="Segoe UI Semilight" panose="020B0402040204020203" pitchFamily="34" charset="0"/>
              </a:rPr>
              <a:t> </a:t>
            </a:r>
            <a:r>
              <a:rPr lang="en-US" sz="1500" b="1" dirty="0">
                <a:solidFill>
                  <a:srgbClr val="388A88"/>
                </a:solidFill>
                <a:latin typeface="Segoe Script" panose="030B0504020000000003" pitchFamily="66" charset="0"/>
                <a:cs typeface="Segoe UI Semilight" panose="020B0402040204020203" pitchFamily="34" charset="0"/>
              </a:rPr>
              <a:t>ice-hockey,</a:t>
            </a:r>
            <a:r>
              <a:rPr lang="en-US" sz="1500" b="1" dirty="0">
                <a:latin typeface="Segoe Script" panose="030B0504020000000003" pitchFamily="66" charset="0"/>
                <a:cs typeface="Segoe UI Semilight" panose="020B0402040204020203" pitchFamily="34" charset="0"/>
              </a:rPr>
              <a:t> </a:t>
            </a:r>
            <a:r>
              <a:rPr lang="en-US" sz="1500" b="1" dirty="0">
                <a:solidFill>
                  <a:srgbClr val="195E52"/>
                </a:solidFill>
                <a:latin typeface="Segoe Script" panose="030B0504020000000003" pitchFamily="66" charset="0"/>
                <a:cs typeface="Segoe UI Semilight" panose="020B0402040204020203" pitchFamily="34" charset="0"/>
              </a:rPr>
              <a:t>skiing,</a:t>
            </a:r>
            <a:r>
              <a:rPr sz="1500" b="1" dirty="0">
                <a:latin typeface="Segoe Script" panose="030B0504020000000003" pitchFamily="66" charset="0"/>
                <a:cs typeface="Segoe UI Semilight" panose="020B0402040204020203" pitchFamily="34" charset="0"/>
              </a:rPr>
              <a:t> </a:t>
            </a:r>
            <a:r>
              <a:rPr lang="en-US" sz="1500" b="1" dirty="0">
                <a:solidFill>
                  <a:srgbClr val="7E79A3"/>
                </a:solidFill>
                <a:latin typeface="Segoe Script" panose="030B0504020000000003" pitchFamily="66" charset="0"/>
                <a:cs typeface="Segoe UI Semilight" panose="020B0402040204020203" pitchFamily="34" charset="0"/>
              </a:rPr>
              <a:t>figure skating,</a:t>
            </a:r>
            <a:r>
              <a:rPr sz="1500" b="1" dirty="0">
                <a:latin typeface="Segoe Script" panose="030B0504020000000003" pitchFamily="66" charset="0"/>
                <a:cs typeface="Segoe UI Semilight" panose="020B0402040204020203" pitchFamily="34" charset="0"/>
              </a:rPr>
              <a:t> </a:t>
            </a:r>
            <a:r>
              <a:rPr lang="en-US" sz="1500" b="1" dirty="0">
                <a:solidFill>
                  <a:srgbClr val="C387A9"/>
                </a:solidFill>
                <a:latin typeface="Segoe Script" panose="030B0504020000000003" pitchFamily="66" charset="0"/>
                <a:cs typeface="Segoe UI Semilight" panose="020B0402040204020203" pitchFamily="34" charset="0"/>
              </a:rPr>
              <a:t>bobsleigh</a:t>
            </a:r>
            <a:endParaRPr sz="1500" b="1" dirty="0">
              <a:solidFill>
                <a:srgbClr val="812354"/>
              </a:solidFill>
              <a:latin typeface="Segoe Script" panose="030B0504020000000003" pitchFamily="66" charset="0"/>
              <a:cs typeface="Segoe UI Semilight" panose="020B0402040204020203" pitchFamily="34" charset="0"/>
            </a:endParaRPr>
          </a:p>
        </p:txBody>
      </p:sp>
      <p:pic>
        <p:nvPicPr>
          <p:cNvPr id="59" name="Picture 2" descr="two women playing volleyball on seashore"/>
          <p:cNvPicPr>
            <a:picLocks noChangeAspect="1" noChangeArrowheads="1"/>
          </p:cNvPicPr>
          <p:nvPr/>
        </p:nvPicPr>
        <p:blipFill rotWithShape="1">
          <a:blip r:embed="rId7">
            <a:extLst>
              <a:ext uri="{28A0092B-C50C-407E-A947-70E740481C1C}">
                <a14:useLocalDpi xmlns:a14="http://schemas.microsoft.com/office/drawing/2010/main" val="0"/>
              </a:ext>
            </a:extLst>
          </a:blip>
          <a:srcRect t="38632" b="29330"/>
          <a:stretch/>
        </p:blipFill>
        <p:spPr bwMode="auto">
          <a:xfrm>
            <a:off x="1161554" y="2034743"/>
            <a:ext cx="7555771" cy="161461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aerial photography of person snowboarding"/>
          <p:cNvPicPr>
            <a:picLocks noChangeAspect="1" noChangeArrowheads="1"/>
          </p:cNvPicPr>
          <p:nvPr/>
        </p:nvPicPr>
        <p:blipFill rotWithShape="1">
          <a:blip r:embed="rId8">
            <a:extLst>
              <a:ext uri="{28A0092B-C50C-407E-A947-70E740481C1C}">
                <a14:useLocalDpi xmlns:a14="http://schemas.microsoft.com/office/drawing/2010/main" val="0"/>
              </a:ext>
            </a:extLst>
          </a:blip>
          <a:srcRect t="25696" b="42381"/>
          <a:stretch/>
        </p:blipFill>
        <p:spPr bwMode="auto">
          <a:xfrm>
            <a:off x="1155709" y="4128654"/>
            <a:ext cx="7561616" cy="1605236"/>
          </a:xfrm>
          <a:prstGeom prst="rect">
            <a:avLst/>
          </a:prstGeom>
          <a:noFill/>
          <a:extLst>
            <a:ext uri="{909E8E84-426E-40DD-AFC4-6F175D3DCCD1}">
              <a14:hiddenFill xmlns:a14="http://schemas.microsoft.com/office/drawing/2010/main">
                <a:solidFill>
                  <a:srgbClr val="FFFFFF"/>
                </a:solidFill>
              </a14:hiddenFill>
            </a:ext>
          </a:extLst>
        </p:spPr>
      </p:pic>
      <p:sp>
        <p:nvSpPr>
          <p:cNvPr id="61"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s-MX" sz="3200" dirty="0">
                <a:solidFill>
                  <a:srgbClr val="388A88"/>
                </a:solidFill>
                <a:latin typeface="Segoe UI" panose="020B0502040204020203" pitchFamily="34" charset="0"/>
                <a:cs typeface="Segoe UI" panose="020B0502040204020203" pitchFamily="34" charset="0"/>
              </a:rPr>
              <a:t>Sports and Activities</a:t>
            </a:r>
            <a:endParaRPr lang="es-MX" sz="3200" b="0" dirty="0">
              <a:solidFill>
                <a:srgbClr val="388A8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973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8" name="Imagen 57">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7"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8"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93" name="Shape 201"/>
          <p:cNvSpPr txBox="1"/>
          <p:nvPr/>
        </p:nvSpPr>
        <p:spPr>
          <a:xfrm>
            <a:off x="1100085" y="1662496"/>
            <a:ext cx="8652195" cy="638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Name the sports and say when and where you practice them.</a:t>
            </a:r>
          </a:p>
          <a:p>
            <a:pPr>
              <a:spcBef>
                <a:spcPts val="100"/>
              </a:spcBef>
              <a:defRPr sz="2500">
                <a:solidFill>
                  <a:srgbClr val="5E5E5E"/>
                </a:solidFill>
                <a:latin typeface="Times New Roman"/>
                <a:ea typeface="Times New Roman"/>
                <a:cs typeface="Times New Roman"/>
                <a:sym typeface="Times New Roman"/>
              </a:defRPr>
            </a:pPr>
            <a:r>
              <a:rPr lang="en-US" sz="1700" b="1" dirty="0">
                <a:solidFill>
                  <a:srgbClr val="388A88"/>
                </a:solidFill>
                <a:latin typeface="Segoe Script" panose="030B0504020000000003" pitchFamily="66" charset="0"/>
                <a:cs typeface="Segoe UI Semilight" panose="020B0402040204020203" pitchFamily="34" charset="0"/>
              </a:rPr>
              <a:t>Ice skating is a winter sport. It is an indoor or outdoor sport... </a:t>
            </a:r>
            <a:endParaRPr lang="en-US" sz="1400" b="1" dirty="0">
              <a:solidFill>
                <a:srgbClr val="388A88"/>
              </a:solidFill>
              <a:latin typeface="Segoe Script" panose="030B0504020000000003" pitchFamily="66" charset="0"/>
              <a:cs typeface="Segoe UI Semilight" panose="020B0402040204020203" pitchFamily="34" charset="0"/>
            </a:endParaRPr>
          </a:p>
        </p:txBody>
      </p:sp>
      <p:grpSp>
        <p:nvGrpSpPr>
          <p:cNvPr id="94" name="Grupo 93"/>
          <p:cNvGrpSpPr/>
          <p:nvPr/>
        </p:nvGrpSpPr>
        <p:grpSpPr>
          <a:xfrm>
            <a:off x="1180474" y="2350551"/>
            <a:ext cx="7527603" cy="3344672"/>
            <a:chOff x="1180473" y="2350550"/>
            <a:chExt cx="7703519" cy="3422835"/>
          </a:xfrm>
        </p:grpSpPr>
        <p:pic>
          <p:nvPicPr>
            <p:cNvPr id="96" name="Picture 2" descr="men playing soccer during daytim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4191" b="11772"/>
            <a:stretch/>
          </p:blipFill>
          <p:spPr bwMode="auto">
            <a:xfrm>
              <a:off x="1180473" y="2355910"/>
              <a:ext cx="2547466" cy="1682783"/>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two men performing karate near trees during daytim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8787" y="2350550"/>
              <a:ext cx="2535205" cy="168582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man playing volleyball"/>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0007" b="25600"/>
            <a:stretch/>
          </p:blipFill>
          <p:spPr bwMode="auto">
            <a:xfrm>
              <a:off x="1180474" y="4086224"/>
              <a:ext cx="2547465" cy="168716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4" descr="man riding yellow wakeboard on body of wat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48785" y="4083944"/>
              <a:ext cx="2531044" cy="168820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6" descr="Resultado de imagen de winter sports&quot;"/>
          <p:cNvPicPr>
            <a:picLocks noChangeAspect="1" noChangeArrowheads="1"/>
          </p:cNvPicPr>
          <p:nvPr/>
        </p:nvPicPr>
        <p:blipFill rotWithShape="1">
          <a:blip r:embed="rId11">
            <a:extLst>
              <a:ext uri="{28A0092B-C50C-407E-A947-70E740481C1C}">
                <a14:useLocalDpi xmlns:a14="http://schemas.microsoft.com/office/drawing/2010/main" val="0"/>
              </a:ext>
            </a:extLst>
          </a:blip>
          <a:srcRect l="20381" t="17535" r="17535" b="27220"/>
          <a:stretch/>
        </p:blipFill>
        <p:spPr bwMode="auto">
          <a:xfrm>
            <a:off x="3718745" y="4051317"/>
            <a:ext cx="2464299" cy="1644633"/>
          </a:xfrm>
          <a:prstGeom prst="rect">
            <a:avLst/>
          </a:prstGeom>
          <a:noFill/>
          <a:extLst>
            <a:ext uri="{909E8E84-426E-40DD-AFC4-6F175D3DCCD1}">
              <a14:hiddenFill xmlns:a14="http://schemas.microsoft.com/office/drawing/2010/main">
                <a:solidFill>
                  <a:srgbClr val="FFFFFF"/>
                </a:solidFill>
              </a14:hiddenFill>
            </a:ext>
          </a:extLst>
        </p:spPr>
      </p:pic>
      <p:sp>
        <p:nvSpPr>
          <p:cNvPr id="104"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s-MX" sz="3200" dirty="0">
                <a:solidFill>
                  <a:srgbClr val="388A88"/>
                </a:solidFill>
                <a:latin typeface="Segoe UI" panose="020B0502040204020203" pitchFamily="34" charset="0"/>
                <a:cs typeface="Segoe UI" panose="020B0502040204020203" pitchFamily="34" charset="0"/>
              </a:rPr>
              <a:t>Sports and Activities</a:t>
            </a:r>
            <a:endParaRPr lang="es-MX" sz="3200" b="0" dirty="0">
              <a:solidFill>
                <a:srgbClr val="388A88"/>
              </a:solidFill>
              <a:latin typeface="Segoe UI" panose="020B0502040204020203" pitchFamily="34" charset="0"/>
              <a:cs typeface="Segoe UI" panose="020B0502040204020203" pitchFamily="34" charset="0"/>
            </a:endParaRPr>
          </a:p>
        </p:txBody>
      </p:sp>
      <p:pic>
        <p:nvPicPr>
          <p:cNvPr id="105" name="Picture 6" descr="Resultado de imagen de ice skating&qu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18745" y="2355011"/>
            <a:ext cx="2464299" cy="164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24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8" name="Imagen 57">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7"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8"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87" name="Picture 14" descr="man fishing during daytim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5133" y="4047344"/>
            <a:ext cx="2471208" cy="164829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8" descr="underwater photography of man wearing snorkel lending his hand"/>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1556"/>
          <a:stretch/>
        </p:blipFill>
        <p:spPr bwMode="auto">
          <a:xfrm>
            <a:off x="6226287" y="4049698"/>
            <a:ext cx="2467452" cy="164594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Resultado de imagen de winter sports&quot;"/>
          <p:cNvPicPr>
            <a:picLocks noChangeAspect="1" noChangeArrowheads="1"/>
          </p:cNvPicPr>
          <p:nvPr/>
        </p:nvPicPr>
        <p:blipFill rotWithShape="1">
          <a:blip r:embed="rId9">
            <a:extLst>
              <a:ext uri="{28A0092B-C50C-407E-A947-70E740481C1C}">
                <a14:useLocalDpi xmlns:a14="http://schemas.microsoft.com/office/drawing/2010/main" val="0"/>
              </a:ext>
            </a:extLst>
          </a:blip>
          <a:srcRect l="9486"/>
          <a:stretch/>
        </p:blipFill>
        <p:spPr bwMode="auto">
          <a:xfrm>
            <a:off x="6229350" y="2341756"/>
            <a:ext cx="2473914" cy="1658904"/>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four person riding cable c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79057" y="2344534"/>
            <a:ext cx="2477284" cy="1652348"/>
          </a:xfrm>
          <a:prstGeom prst="rect">
            <a:avLst/>
          </a:prstGeom>
          <a:noFill/>
          <a:extLst>
            <a:ext uri="{909E8E84-426E-40DD-AFC4-6F175D3DCCD1}">
              <a14:hiddenFill xmlns:a14="http://schemas.microsoft.com/office/drawing/2010/main">
                <a:solidFill>
                  <a:srgbClr val="FFFFFF"/>
                </a:solidFill>
              </a14:hiddenFill>
            </a:ext>
          </a:extLst>
        </p:spPr>
      </p:pic>
      <p:sp>
        <p:nvSpPr>
          <p:cNvPr id="75" name="Shape 201"/>
          <p:cNvSpPr txBox="1"/>
          <p:nvPr/>
        </p:nvSpPr>
        <p:spPr>
          <a:xfrm>
            <a:off x="1100085" y="1662496"/>
            <a:ext cx="8652195" cy="638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Name the sports and say when and where you practice them.</a:t>
            </a:r>
          </a:p>
          <a:p>
            <a:pPr>
              <a:spcBef>
                <a:spcPts val="100"/>
              </a:spcBef>
              <a:defRPr sz="2500">
                <a:solidFill>
                  <a:srgbClr val="5E5E5E"/>
                </a:solidFill>
                <a:latin typeface="Times New Roman"/>
                <a:ea typeface="Times New Roman"/>
                <a:cs typeface="Times New Roman"/>
                <a:sym typeface="Times New Roman"/>
              </a:defRPr>
            </a:pPr>
            <a:r>
              <a:rPr lang="en-US" sz="1700" b="1" dirty="0">
                <a:solidFill>
                  <a:srgbClr val="388A88"/>
                </a:solidFill>
                <a:latin typeface="Segoe Script" panose="030B0504020000000003" pitchFamily="66" charset="0"/>
                <a:cs typeface="Segoe UI Semilight" panose="020B0402040204020203" pitchFamily="34" charset="0"/>
              </a:rPr>
              <a:t>Ice skating is a winter sport. It is an indoor or outdoor sport... </a:t>
            </a:r>
            <a:endParaRPr lang="en-US" sz="1400" b="1" dirty="0">
              <a:solidFill>
                <a:srgbClr val="388A88"/>
              </a:solidFill>
              <a:latin typeface="Segoe Script" panose="030B0504020000000003" pitchFamily="66" charset="0"/>
              <a:cs typeface="Segoe UI Semilight" panose="020B0402040204020203" pitchFamily="34" charset="0"/>
            </a:endParaRPr>
          </a:p>
        </p:txBody>
      </p:sp>
      <p:pic>
        <p:nvPicPr>
          <p:cNvPr id="76" name="Picture 20" descr="men playing basketball"/>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09926" y="2341756"/>
            <a:ext cx="2469756" cy="1647327"/>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Resultado de imagen de gymnastics&qu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09927" y="4047344"/>
            <a:ext cx="2469756" cy="1648296"/>
          </a:xfrm>
          <a:prstGeom prst="rect">
            <a:avLst/>
          </a:prstGeom>
          <a:noFill/>
          <a:extLst>
            <a:ext uri="{909E8E84-426E-40DD-AFC4-6F175D3DCCD1}">
              <a14:hiddenFill xmlns:a14="http://schemas.microsoft.com/office/drawing/2010/main">
                <a:solidFill>
                  <a:srgbClr val="FFFFFF"/>
                </a:solidFill>
              </a14:hiddenFill>
            </a:ext>
          </a:extLst>
        </p:spPr>
      </p:pic>
      <p:sp>
        <p:nvSpPr>
          <p:cNvPr id="79"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s-MX" sz="3200" dirty="0">
                <a:solidFill>
                  <a:srgbClr val="388A88"/>
                </a:solidFill>
                <a:latin typeface="Segoe UI" panose="020B0502040204020203" pitchFamily="34" charset="0"/>
                <a:cs typeface="Segoe UI" panose="020B0502040204020203" pitchFamily="34" charset="0"/>
              </a:rPr>
              <a:t>Sports and Activities</a:t>
            </a:r>
            <a:endParaRPr lang="es-MX" sz="3200" b="0" dirty="0">
              <a:solidFill>
                <a:srgbClr val="388A8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637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0" y="0"/>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8" name="Imagen 57">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7"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8"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75" name="Shape 201"/>
          <p:cNvSpPr txBox="1"/>
          <p:nvPr/>
        </p:nvSpPr>
        <p:spPr>
          <a:xfrm>
            <a:off x="1035782" y="1781434"/>
            <a:ext cx="8652195" cy="1644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b="1" dirty="0">
                <a:solidFill>
                  <a:srgbClr val="388A88"/>
                </a:solidFill>
                <a:latin typeface="Segoe Script" panose="030B0504020000000003" pitchFamily="66" charset="0"/>
                <a:cs typeface="Segoe UI Semilight" panose="020B0402040204020203" pitchFamily="34" charset="0"/>
              </a:rPr>
              <a:t>1.- Skiing is a winter sport and it is an outdoor sport.</a:t>
            </a:r>
          </a:p>
          <a:p>
            <a:pPr>
              <a:spcBef>
                <a:spcPts val="100"/>
              </a:spcBef>
              <a:defRPr sz="2500">
                <a:solidFill>
                  <a:srgbClr val="5E5E5E"/>
                </a:solidFill>
                <a:latin typeface="Times New Roman"/>
                <a:ea typeface="Times New Roman"/>
                <a:cs typeface="Times New Roman"/>
                <a:sym typeface="Times New Roman"/>
              </a:defRPr>
            </a:pPr>
            <a:r>
              <a:rPr lang="en-US" sz="1700" b="1" dirty="0">
                <a:solidFill>
                  <a:srgbClr val="388A88"/>
                </a:solidFill>
                <a:latin typeface="Segoe Script" panose="030B0504020000000003" pitchFamily="66" charset="0"/>
                <a:cs typeface="Segoe UI Semilight" panose="020B0402040204020203" pitchFamily="34" charset="0"/>
              </a:rPr>
              <a:t>2.- Beach Volleyball is a summer sport and it is an outdoor sport.</a:t>
            </a:r>
          </a:p>
          <a:p>
            <a:pPr>
              <a:spcBef>
                <a:spcPts val="100"/>
              </a:spcBef>
              <a:defRPr sz="2500">
                <a:solidFill>
                  <a:srgbClr val="5E5E5E"/>
                </a:solidFill>
                <a:latin typeface="Times New Roman"/>
                <a:ea typeface="Times New Roman"/>
                <a:cs typeface="Times New Roman"/>
                <a:sym typeface="Times New Roman"/>
              </a:defRPr>
            </a:pPr>
            <a:r>
              <a:rPr lang="en-US" sz="1700" b="1" dirty="0">
                <a:solidFill>
                  <a:srgbClr val="388A88"/>
                </a:solidFill>
                <a:latin typeface="Segoe Script" panose="030B0504020000000003" pitchFamily="66" charset="0"/>
                <a:cs typeface="Segoe UI Semilight" panose="020B0402040204020203" pitchFamily="34" charset="0"/>
              </a:rPr>
              <a:t>3.- Artistic gymnastic is an all-season sport and it is an indoor sport.</a:t>
            </a:r>
          </a:p>
          <a:p>
            <a:pPr>
              <a:spcBef>
                <a:spcPts val="100"/>
              </a:spcBef>
              <a:defRPr sz="2500">
                <a:solidFill>
                  <a:srgbClr val="5E5E5E"/>
                </a:solidFill>
                <a:latin typeface="Times New Roman"/>
                <a:ea typeface="Times New Roman"/>
                <a:cs typeface="Times New Roman"/>
                <a:sym typeface="Times New Roman"/>
              </a:defRPr>
            </a:pPr>
            <a:r>
              <a:rPr lang="en-US" sz="1700" b="1" dirty="0">
                <a:solidFill>
                  <a:srgbClr val="388A88"/>
                </a:solidFill>
                <a:latin typeface="Segoe Script" panose="030B0504020000000003" pitchFamily="66" charset="0"/>
                <a:cs typeface="Segoe UI Semilight" panose="020B0402040204020203" pitchFamily="34" charset="0"/>
              </a:rPr>
              <a:t>4.- Soccer maybe, is all-season sport and it is an outdoor sport.</a:t>
            </a:r>
          </a:p>
          <a:p>
            <a:pPr>
              <a:spcBef>
                <a:spcPts val="100"/>
              </a:spcBef>
              <a:defRPr sz="2500">
                <a:solidFill>
                  <a:srgbClr val="5E5E5E"/>
                </a:solidFill>
                <a:latin typeface="Times New Roman"/>
                <a:ea typeface="Times New Roman"/>
                <a:cs typeface="Times New Roman"/>
                <a:sym typeface="Times New Roman"/>
              </a:defRPr>
            </a:pPr>
            <a:r>
              <a:rPr lang="en-US" sz="1400" b="1" dirty="0">
                <a:solidFill>
                  <a:srgbClr val="388A88"/>
                </a:solidFill>
                <a:latin typeface="Segoe Script" panose="030B0504020000000003" pitchFamily="66" charset="0"/>
                <a:cs typeface="Segoe UI Semilight" panose="020B0402040204020203" pitchFamily="34" charset="0"/>
              </a:rPr>
              <a:t>5.- Basketball is all-season sport and it is an indoor sport.</a:t>
            </a:r>
          </a:p>
          <a:p>
            <a:pPr>
              <a:spcBef>
                <a:spcPts val="100"/>
              </a:spcBef>
              <a:defRPr sz="2500">
                <a:solidFill>
                  <a:srgbClr val="5E5E5E"/>
                </a:solidFill>
                <a:latin typeface="Times New Roman"/>
                <a:ea typeface="Times New Roman"/>
                <a:cs typeface="Times New Roman"/>
                <a:sym typeface="Times New Roman"/>
              </a:defRPr>
            </a:pPr>
            <a:r>
              <a:rPr lang="en-US" sz="1400" b="1" dirty="0">
                <a:solidFill>
                  <a:srgbClr val="388A88"/>
                </a:solidFill>
                <a:latin typeface="Segoe Script" panose="030B0504020000000003" pitchFamily="66" charset="0"/>
                <a:cs typeface="Segoe UI Semilight" panose="020B0402040204020203" pitchFamily="34" charset="0"/>
              </a:rPr>
              <a:t>6.- Swimming is a summer sport and it is an outdoor sport.</a:t>
            </a:r>
          </a:p>
        </p:txBody>
      </p:sp>
      <p:sp>
        <p:nvSpPr>
          <p:cNvPr id="79"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s-MX" sz="3200" dirty="0">
                <a:solidFill>
                  <a:srgbClr val="388A88"/>
                </a:solidFill>
                <a:latin typeface="Segoe UI" panose="020B0502040204020203" pitchFamily="34" charset="0"/>
                <a:cs typeface="Segoe UI" panose="020B0502040204020203" pitchFamily="34" charset="0"/>
              </a:rPr>
              <a:t>Sports and Activities</a:t>
            </a:r>
            <a:endParaRPr lang="es-MX" sz="3200" b="0" dirty="0">
              <a:solidFill>
                <a:srgbClr val="388A88"/>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4511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60"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3"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61" name="With verbs ending in &quot;-e&quot;, we remove &quot;-e&quot; and add &quot;-ing&quot;:…"/>
          <p:cNvSpPr txBox="1">
            <a:spLocks/>
          </p:cNvSpPr>
          <p:nvPr/>
        </p:nvSpPr>
        <p:spPr>
          <a:xfrm>
            <a:off x="1064003" y="1766634"/>
            <a:ext cx="7742343" cy="436270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buNone/>
              <a:defRPr sz="3000" b="1">
                <a:solidFill>
                  <a:srgbClr val="5E5E5E"/>
                </a:solidFill>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Select a sentences and mime the action. The students will guess the action. </a:t>
            </a:r>
          </a:p>
          <a:p>
            <a:pPr marL="0" indent="0">
              <a:lnSpc>
                <a:spcPct val="100000"/>
              </a:lnSpc>
              <a:spcBef>
                <a:spcPts val="100"/>
              </a:spcBef>
              <a:buNone/>
              <a:defRPr sz="3000" b="1">
                <a:solidFill>
                  <a:srgbClr val="5E5E5E"/>
                </a:solidFill>
              </a:defRPr>
            </a:pPr>
            <a:endParaRPr lang="en-US"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lnSpc>
                <a:spcPct val="100000"/>
              </a:lnSpc>
              <a:spcBef>
                <a:spcPts val="100"/>
              </a:spcBef>
              <a:buNone/>
              <a:defRPr sz="3000" b="1">
                <a:solidFill>
                  <a:srgbClr val="5E5E5E"/>
                </a:solidFill>
              </a:defRPr>
            </a:pPr>
            <a:r>
              <a:rPr lang="en-US" sz="1700" dirty="0">
                <a:solidFill>
                  <a:srgbClr val="552D81"/>
                </a:solidFill>
                <a:latin typeface="Segoe Script" panose="030B0504020000000003" pitchFamily="66" charset="0"/>
                <a:cs typeface="Segoe UI Semibold" panose="020B0702040204020203" pitchFamily="34" charset="0"/>
              </a:rPr>
              <a:t>1. You are playing volleyball.</a:t>
            </a:r>
          </a:p>
          <a:p>
            <a:pPr marL="0" indent="0">
              <a:lnSpc>
                <a:spcPct val="100000"/>
              </a:lnSpc>
              <a:spcBef>
                <a:spcPts val="100"/>
              </a:spcBef>
              <a:buNone/>
              <a:defRPr sz="3000" b="1">
                <a:solidFill>
                  <a:srgbClr val="5E5E5E"/>
                </a:solidFill>
              </a:defRPr>
            </a:pPr>
            <a:r>
              <a:rPr lang="en-US" sz="1700" dirty="0">
                <a:solidFill>
                  <a:srgbClr val="817CA8"/>
                </a:solidFill>
                <a:latin typeface="Segoe Script" panose="030B0504020000000003" pitchFamily="66" charset="0"/>
                <a:cs typeface="Segoe UI Semibold" panose="020B0702040204020203" pitchFamily="34" charset="0"/>
              </a:rPr>
              <a:t>2. You are drawing a picture.</a:t>
            </a:r>
          </a:p>
          <a:p>
            <a:pPr marL="0" indent="0">
              <a:lnSpc>
                <a:spcPct val="100000"/>
              </a:lnSpc>
              <a:spcBef>
                <a:spcPts val="100"/>
              </a:spcBef>
              <a:buNone/>
              <a:defRPr sz="3000" b="1">
                <a:solidFill>
                  <a:srgbClr val="5E5E5E"/>
                </a:solidFill>
              </a:defRPr>
            </a:pPr>
            <a:r>
              <a:rPr lang="en-US" sz="1700" dirty="0">
                <a:solidFill>
                  <a:srgbClr val="B1679E"/>
                </a:solidFill>
                <a:latin typeface="Segoe Script" panose="030B0504020000000003" pitchFamily="66" charset="0"/>
                <a:cs typeface="Segoe UI Semibold" panose="020B0702040204020203" pitchFamily="34" charset="0"/>
              </a:rPr>
              <a:t>3. You are swimming.</a:t>
            </a:r>
          </a:p>
          <a:p>
            <a:pPr marL="0" indent="0">
              <a:lnSpc>
                <a:spcPct val="100000"/>
              </a:lnSpc>
              <a:spcBef>
                <a:spcPts val="100"/>
              </a:spcBef>
              <a:buNone/>
              <a:defRPr sz="3000" b="1">
                <a:solidFill>
                  <a:srgbClr val="5E5E5E"/>
                </a:solidFill>
              </a:defRPr>
            </a:pPr>
            <a:r>
              <a:rPr lang="en-US" sz="1700" dirty="0">
                <a:solidFill>
                  <a:srgbClr val="9D2B66"/>
                </a:solidFill>
                <a:latin typeface="Segoe Script" panose="030B0504020000000003" pitchFamily="66" charset="0"/>
                <a:cs typeface="Segoe UI Semibold" panose="020B0702040204020203" pitchFamily="34" charset="0"/>
              </a:rPr>
              <a:t>4. You are practicing karate.</a:t>
            </a:r>
          </a:p>
          <a:p>
            <a:pPr marL="0" indent="0">
              <a:lnSpc>
                <a:spcPct val="100000"/>
              </a:lnSpc>
              <a:spcBef>
                <a:spcPts val="100"/>
              </a:spcBef>
              <a:buNone/>
              <a:defRPr sz="3000" b="1">
                <a:solidFill>
                  <a:srgbClr val="5E5E5E"/>
                </a:solidFill>
              </a:defRPr>
            </a:pPr>
            <a:r>
              <a:rPr lang="en-US" sz="1700" dirty="0">
                <a:solidFill>
                  <a:srgbClr val="388A88"/>
                </a:solidFill>
                <a:latin typeface="Segoe Script" panose="030B0504020000000003" pitchFamily="66" charset="0"/>
                <a:cs typeface="Segoe UI Semibold" panose="020B0702040204020203" pitchFamily="34" charset="0"/>
              </a:rPr>
              <a:t>5. You are playing computer game.</a:t>
            </a:r>
          </a:p>
          <a:p>
            <a:pPr marL="0" indent="0">
              <a:lnSpc>
                <a:spcPct val="100000"/>
              </a:lnSpc>
              <a:spcBef>
                <a:spcPts val="100"/>
              </a:spcBef>
              <a:buNone/>
              <a:defRPr sz="3000" b="1">
                <a:solidFill>
                  <a:srgbClr val="5E5E5E"/>
                </a:solidFill>
              </a:defRPr>
            </a:pPr>
            <a:r>
              <a:rPr lang="en-US" sz="1700" dirty="0">
                <a:solidFill>
                  <a:srgbClr val="552D81"/>
                </a:solidFill>
                <a:latin typeface="Segoe Script" panose="030B0504020000000003" pitchFamily="66" charset="0"/>
                <a:cs typeface="Segoe UI Semibold" panose="020B0702040204020203" pitchFamily="34" charset="0"/>
              </a:rPr>
              <a:t>6. You are playing piano.</a:t>
            </a:r>
          </a:p>
          <a:p>
            <a:pPr marL="0" indent="0">
              <a:lnSpc>
                <a:spcPct val="100000"/>
              </a:lnSpc>
              <a:spcBef>
                <a:spcPts val="100"/>
              </a:spcBef>
              <a:buNone/>
              <a:defRPr sz="3000" b="1">
                <a:solidFill>
                  <a:srgbClr val="5E5E5E"/>
                </a:solidFill>
              </a:defRPr>
            </a:pPr>
            <a:r>
              <a:rPr lang="en-US" sz="1700" dirty="0">
                <a:solidFill>
                  <a:srgbClr val="817CA8"/>
                </a:solidFill>
                <a:latin typeface="Segoe Script" panose="030B0504020000000003" pitchFamily="66" charset="0"/>
                <a:cs typeface="Segoe UI Semibold" panose="020B0702040204020203" pitchFamily="34" charset="0"/>
              </a:rPr>
              <a:t>7. You are reading a book.</a:t>
            </a:r>
          </a:p>
          <a:p>
            <a:pPr marL="0" indent="0">
              <a:lnSpc>
                <a:spcPct val="100000"/>
              </a:lnSpc>
              <a:spcBef>
                <a:spcPts val="100"/>
              </a:spcBef>
              <a:buNone/>
              <a:defRPr sz="3000" b="1">
                <a:solidFill>
                  <a:srgbClr val="5E5E5E"/>
                </a:solidFill>
              </a:defRPr>
            </a:pPr>
            <a:r>
              <a:rPr lang="en-US" sz="1700" dirty="0">
                <a:solidFill>
                  <a:srgbClr val="B1679E"/>
                </a:solidFill>
                <a:latin typeface="Segoe Script" panose="030B0504020000000003" pitchFamily="66" charset="0"/>
                <a:cs typeface="Segoe UI Semibold" panose="020B0702040204020203" pitchFamily="34" charset="0"/>
              </a:rPr>
              <a:t>8. You are climbing on mountain.</a:t>
            </a:r>
          </a:p>
          <a:p>
            <a:pPr marL="0" indent="0">
              <a:lnSpc>
                <a:spcPct val="100000"/>
              </a:lnSpc>
              <a:spcBef>
                <a:spcPts val="100"/>
              </a:spcBef>
              <a:buNone/>
              <a:defRPr sz="3000" b="1">
                <a:solidFill>
                  <a:srgbClr val="5E5E5E"/>
                </a:solidFill>
              </a:defRPr>
            </a:pPr>
            <a:r>
              <a:rPr lang="en-US" sz="1700" dirty="0">
                <a:solidFill>
                  <a:srgbClr val="9D2B66"/>
                </a:solidFill>
                <a:latin typeface="Segoe Script" panose="030B0504020000000003" pitchFamily="66" charset="0"/>
                <a:cs typeface="Segoe UI Semibold" panose="020B0702040204020203" pitchFamily="34" charset="0"/>
              </a:rPr>
              <a:t>9. You are fishing.</a:t>
            </a:r>
          </a:p>
          <a:p>
            <a:pPr marL="0" indent="0">
              <a:lnSpc>
                <a:spcPct val="100000"/>
              </a:lnSpc>
              <a:spcBef>
                <a:spcPts val="100"/>
              </a:spcBef>
              <a:buNone/>
              <a:defRPr sz="3000" b="1">
                <a:solidFill>
                  <a:srgbClr val="5E5E5E"/>
                </a:solidFill>
              </a:defRPr>
            </a:pPr>
            <a:r>
              <a:rPr lang="en-US" sz="1700" dirty="0">
                <a:solidFill>
                  <a:srgbClr val="388A88"/>
                </a:solidFill>
                <a:latin typeface="Segoe Script" panose="030B0504020000000003" pitchFamily="66" charset="0"/>
                <a:cs typeface="Segoe UI Semibold" panose="020B0702040204020203" pitchFamily="34" charset="0"/>
              </a:rPr>
              <a:t>10. You are crying.</a:t>
            </a:r>
          </a:p>
        </p:txBody>
      </p:sp>
      <p:pic>
        <p:nvPicPr>
          <p:cNvPr id="74" name="Picture 4" descr="Resultado de imagen de mime&quo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198" r="11031"/>
          <a:stretch/>
        </p:blipFill>
        <p:spPr bwMode="auto">
          <a:xfrm>
            <a:off x="5337314" y="2466369"/>
            <a:ext cx="3130826" cy="2757601"/>
          </a:xfrm>
          <a:prstGeom prst="rect">
            <a:avLst/>
          </a:prstGeom>
          <a:noFill/>
          <a:extLst>
            <a:ext uri="{909E8E84-426E-40DD-AFC4-6F175D3DCCD1}">
              <a14:hiddenFill xmlns:a14="http://schemas.microsoft.com/office/drawing/2010/main">
                <a:solidFill>
                  <a:srgbClr val="FFFFFF"/>
                </a:solidFill>
              </a14:hiddenFill>
            </a:ext>
          </a:extLst>
        </p:spPr>
      </p:pic>
      <p:sp>
        <p:nvSpPr>
          <p:cNvPr id="75"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VIII. </a:t>
            </a:r>
            <a:r>
              <a:rPr lang="es-MX" sz="3200" dirty="0">
                <a:solidFill>
                  <a:srgbClr val="195E52"/>
                </a:solidFill>
                <a:latin typeface="Segoe UI" panose="020B0502040204020203" pitchFamily="34" charset="0"/>
                <a:cs typeface="Segoe UI" panose="020B0502040204020203" pitchFamily="34" charset="0"/>
              </a:rPr>
              <a:t>Mime Time</a:t>
            </a:r>
            <a:endParaRPr lang="es-MX" sz="3200" b="0" dirty="0">
              <a:solidFill>
                <a:srgbClr val="195E5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8645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60"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3"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4" name="With verbs ending in &quot;-e&quot;, we remove &quot;-e&quot; and add &quot;-ing&quot;:…"/>
          <p:cNvSpPr txBox="1">
            <a:spLocks/>
          </p:cNvSpPr>
          <p:nvPr/>
        </p:nvSpPr>
        <p:spPr>
          <a:xfrm>
            <a:off x="1064003" y="1766634"/>
            <a:ext cx="7742343" cy="436270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00"/>
              </a:spcBef>
              <a:buNone/>
              <a:defRPr sz="3000" b="1">
                <a:solidFill>
                  <a:srgbClr val="5E5E5E"/>
                </a:solidFill>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Select a sentences and mime the action. The students will guess the action. </a:t>
            </a:r>
          </a:p>
          <a:p>
            <a:pPr marL="0" indent="0">
              <a:lnSpc>
                <a:spcPct val="100000"/>
              </a:lnSpc>
              <a:spcBef>
                <a:spcPts val="100"/>
              </a:spcBef>
              <a:buNone/>
              <a:defRPr sz="3000" b="1">
                <a:solidFill>
                  <a:srgbClr val="5E5E5E"/>
                </a:solidFill>
              </a:defRPr>
            </a:pPr>
            <a:endParaRPr lang="en-US"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lnSpc>
                <a:spcPct val="100000"/>
              </a:lnSpc>
              <a:spcBef>
                <a:spcPts val="100"/>
              </a:spcBef>
              <a:buNone/>
              <a:defRPr sz="3000" b="1">
                <a:solidFill>
                  <a:srgbClr val="5E5E5E"/>
                </a:solidFill>
              </a:defRPr>
            </a:pPr>
            <a:r>
              <a:rPr lang="en-US" sz="1700" dirty="0">
                <a:solidFill>
                  <a:srgbClr val="552D81"/>
                </a:solidFill>
                <a:latin typeface="Segoe Script" panose="030B0504020000000003" pitchFamily="66" charset="0"/>
                <a:cs typeface="Segoe UI Semibold" panose="020B0702040204020203" pitchFamily="34" charset="0"/>
              </a:rPr>
              <a:t>11. You are dancing.</a:t>
            </a:r>
          </a:p>
          <a:p>
            <a:pPr marL="0" indent="0">
              <a:lnSpc>
                <a:spcPct val="100000"/>
              </a:lnSpc>
              <a:spcBef>
                <a:spcPts val="100"/>
              </a:spcBef>
              <a:buNone/>
              <a:defRPr sz="3000" b="1">
                <a:solidFill>
                  <a:srgbClr val="5E5E5E"/>
                </a:solidFill>
              </a:defRPr>
            </a:pPr>
            <a:r>
              <a:rPr lang="en-US" sz="1700" dirty="0">
                <a:solidFill>
                  <a:srgbClr val="817CA8"/>
                </a:solidFill>
                <a:latin typeface="Segoe Script" panose="030B0504020000000003" pitchFamily="66" charset="0"/>
                <a:cs typeface="Segoe UI Semibold" panose="020B0702040204020203" pitchFamily="34" charset="0"/>
              </a:rPr>
              <a:t>12. You are running.</a:t>
            </a:r>
          </a:p>
          <a:p>
            <a:pPr marL="0" indent="0">
              <a:lnSpc>
                <a:spcPct val="100000"/>
              </a:lnSpc>
              <a:spcBef>
                <a:spcPts val="100"/>
              </a:spcBef>
              <a:buNone/>
              <a:defRPr sz="3000" b="1">
                <a:solidFill>
                  <a:srgbClr val="5E5E5E"/>
                </a:solidFill>
              </a:defRPr>
            </a:pPr>
            <a:r>
              <a:rPr lang="en-US" sz="1700" dirty="0">
                <a:solidFill>
                  <a:srgbClr val="B1679E"/>
                </a:solidFill>
                <a:latin typeface="Segoe Script" panose="030B0504020000000003" pitchFamily="66" charset="0"/>
                <a:cs typeface="Segoe UI Semibold" panose="020B0702040204020203" pitchFamily="34" charset="0"/>
              </a:rPr>
              <a:t>13. You are taking photos .</a:t>
            </a:r>
          </a:p>
          <a:p>
            <a:pPr marL="0" indent="0">
              <a:lnSpc>
                <a:spcPct val="100000"/>
              </a:lnSpc>
              <a:spcBef>
                <a:spcPts val="100"/>
              </a:spcBef>
              <a:buNone/>
              <a:defRPr sz="3000" b="1">
                <a:solidFill>
                  <a:srgbClr val="5E5E5E"/>
                </a:solidFill>
              </a:defRPr>
            </a:pPr>
            <a:r>
              <a:rPr lang="en-US" sz="1700" dirty="0">
                <a:solidFill>
                  <a:srgbClr val="9D2B66"/>
                </a:solidFill>
                <a:latin typeface="Segoe Script" panose="030B0504020000000003" pitchFamily="66" charset="0"/>
                <a:cs typeface="Segoe UI Semibold" panose="020B0702040204020203" pitchFamily="34" charset="0"/>
              </a:rPr>
              <a:t>14. You are doing your homework .</a:t>
            </a:r>
          </a:p>
          <a:p>
            <a:pPr marL="0" indent="0">
              <a:lnSpc>
                <a:spcPct val="100000"/>
              </a:lnSpc>
              <a:spcBef>
                <a:spcPts val="100"/>
              </a:spcBef>
              <a:buNone/>
              <a:defRPr sz="3000" b="1">
                <a:solidFill>
                  <a:srgbClr val="5E5E5E"/>
                </a:solidFill>
              </a:defRPr>
            </a:pPr>
            <a:r>
              <a:rPr lang="en-US" sz="1700" dirty="0">
                <a:solidFill>
                  <a:srgbClr val="388A88"/>
                </a:solidFill>
                <a:latin typeface="Segoe Script" panose="030B0504020000000003" pitchFamily="66" charset="0"/>
                <a:cs typeface="Segoe UI Semibold" panose="020B0702040204020203" pitchFamily="34" charset="0"/>
              </a:rPr>
              <a:t>15. You are listening to music .</a:t>
            </a:r>
          </a:p>
          <a:p>
            <a:pPr marL="0" indent="0">
              <a:lnSpc>
                <a:spcPct val="100000"/>
              </a:lnSpc>
              <a:spcBef>
                <a:spcPts val="100"/>
              </a:spcBef>
              <a:buNone/>
              <a:defRPr sz="3000" b="1">
                <a:solidFill>
                  <a:srgbClr val="5E5E5E"/>
                </a:solidFill>
              </a:defRPr>
            </a:pPr>
            <a:r>
              <a:rPr lang="en-US" sz="1700" dirty="0">
                <a:solidFill>
                  <a:srgbClr val="552D81"/>
                </a:solidFill>
                <a:latin typeface="Segoe Script" panose="030B0504020000000003" pitchFamily="66" charset="0"/>
                <a:cs typeface="Segoe UI Semibold" panose="020B0702040204020203" pitchFamily="34" charset="0"/>
              </a:rPr>
              <a:t>16. You are skiing.</a:t>
            </a:r>
          </a:p>
          <a:p>
            <a:pPr marL="0" indent="0">
              <a:lnSpc>
                <a:spcPct val="100000"/>
              </a:lnSpc>
              <a:spcBef>
                <a:spcPts val="100"/>
              </a:spcBef>
              <a:buNone/>
              <a:defRPr sz="3000" b="1">
                <a:solidFill>
                  <a:srgbClr val="5E5E5E"/>
                </a:solidFill>
              </a:defRPr>
            </a:pPr>
            <a:r>
              <a:rPr lang="en-US" sz="1700" dirty="0">
                <a:solidFill>
                  <a:srgbClr val="817CA8"/>
                </a:solidFill>
                <a:latin typeface="Segoe Script" panose="030B0504020000000003" pitchFamily="66" charset="0"/>
                <a:cs typeface="Segoe UI Semibold" panose="020B0702040204020203" pitchFamily="34" charset="0"/>
              </a:rPr>
              <a:t>17. You are playing basketball .</a:t>
            </a:r>
          </a:p>
          <a:p>
            <a:pPr marL="0" indent="0">
              <a:lnSpc>
                <a:spcPct val="100000"/>
              </a:lnSpc>
              <a:spcBef>
                <a:spcPts val="100"/>
              </a:spcBef>
              <a:buNone/>
              <a:defRPr sz="3000" b="1">
                <a:solidFill>
                  <a:srgbClr val="5E5E5E"/>
                </a:solidFill>
              </a:defRPr>
            </a:pPr>
            <a:r>
              <a:rPr lang="en-US" sz="1700" dirty="0">
                <a:solidFill>
                  <a:srgbClr val="B1679E"/>
                </a:solidFill>
                <a:latin typeface="Segoe Script" panose="030B0504020000000003" pitchFamily="66" charset="0"/>
                <a:cs typeface="Segoe UI Semibold" panose="020B0702040204020203" pitchFamily="34" charset="0"/>
              </a:rPr>
              <a:t>18. You are eating a hamburger.</a:t>
            </a:r>
          </a:p>
          <a:p>
            <a:pPr marL="0" indent="0">
              <a:lnSpc>
                <a:spcPct val="100000"/>
              </a:lnSpc>
              <a:spcBef>
                <a:spcPts val="100"/>
              </a:spcBef>
              <a:buNone/>
              <a:defRPr sz="3000" b="1">
                <a:solidFill>
                  <a:srgbClr val="5E5E5E"/>
                </a:solidFill>
              </a:defRPr>
            </a:pPr>
            <a:r>
              <a:rPr lang="en-US" sz="1700" dirty="0">
                <a:solidFill>
                  <a:srgbClr val="9D2B66"/>
                </a:solidFill>
                <a:latin typeface="Segoe Script" panose="030B0504020000000003" pitchFamily="66" charset="0"/>
                <a:cs typeface="Segoe UI Semibold" panose="020B0702040204020203" pitchFamily="34" charset="0"/>
              </a:rPr>
              <a:t>19. You are driving a car.</a:t>
            </a:r>
          </a:p>
          <a:p>
            <a:pPr marL="0" indent="0">
              <a:lnSpc>
                <a:spcPct val="100000"/>
              </a:lnSpc>
              <a:spcBef>
                <a:spcPts val="100"/>
              </a:spcBef>
              <a:buNone/>
              <a:defRPr sz="3000" b="1">
                <a:solidFill>
                  <a:srgbClr val="5E5E5E"/>
                </a:solidFill>
              </a:defRPr>
            </a:pPr>
            <a:r>
              <a:rPr lang="en-US" sz="1700" dirty="0">
                <a:solidFill>
                  <a:srgbClr val="388A88"/>
                </a:solidFill>
                <a:latin typeface="Segoe Script" panose="030B0504020000000003" pitchFamily="66" charset="0"/>
                <a:cs typeface="Segoe UI Semibold" panose="020B0702040204020203" pitchFamily="34" charset="0"/>
              </a:rPr>
              <a:t>20. You are playing baseball.</a:t>
            </a:r>
          </a:p>
        </p:txBody>
      </p:sp>
      <p:pic>
        <p:nvPicPr>
          <p:cNvPr id="74" name="Picture 4" descr="Resultado de imagen de mime&quo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198" r="11031"/>
          <a:stretch/>
        </p:blipFill>
        <p:spPr bwMode="auto">
          <a:xfrm>
            <a:off x="5337314" y="2466369"/>
            <a:ext cx="3130826" cy="2757601"/>
          </a:xfrm>
          <a:prstGeom prst="rect">
            <a:avLst/>
          </a:prstGeom>
          <a:noFill/>
          <a:extLst>
            <a:ext uri="{909E8E84-426E-40DD-AFC4-6F175D3DCCD1}">
              <a14:hiddenFill xmlns:a14="http://schemas.microsoft.com/office/drawing/2010/main">
                <a:solidFill>
                  <a:srgbClr val="FFFFFF"/>
                </a:solidFill>
              </a14:hiddenFill>
            </a:ext>
          </a:extLst>
        </p:spPr>
      </p:pic>
      <p:sp>
        <p:nvSpPr>
          <p:cNvPr id="75"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VIII. </a:t>
            </a:r>
            <a:r>
              <a:rPr lang="es-MX" sz="3200" dirty="0">
                <a:solidFill>
                  <a:srgbClr val="195E52"/>
                </a:solidFill>
                <a:latin typeface="Segoe UI" panose="020B0502040204020203" pitchFamily="34" charset="0"/>
                <a:cs typeface="Segoe UI" panose="020B0502040204020203" pitchFamily="34" charset="0"/>
              </a:rPr>
              <a:t>Mime Time</a:t>
            </a:r>
            <a:endParaRPr lang="es-MX" sz="3200" b="0" dirty="0">
              <a:solidFill>
                <a:srgbClr val="195E5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22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ángulo 77">
            <a:extLst>
              <a:ext uri="{FF2B5EF4-FFF2-40B4-BE49-F238E27FC236}">
                <a16:creationId xmlns:a16="http://schemas.microsoft.com/office/drawing/2014/main" id="{01353CB1-30D3-4290-B8C3-F505D638E006}"/>
              </a:ext>
            </a:extLst>
          </p:cNvPr>
          <p:cNvSpPr/>
          <p:nvPr/>
        </p:nvSpPr>
        <p:spPr>
          <a:xfrm>
            <a:off x="941461" y="1035135"/>
            <a:ext cx="8037476" cy="5001000"/>
          </a:xfrm>
          <a:prstGeom prst="rect">
            <a:avLst/>
          </a:prstGeom>
          <a:blipFill dpi="0" rotWithShape="1">
            <a:blip r:embed="rId2">
              <a:alphaModFix amt="8000"/>
              <a:extLst>
                <a:ext uri="{28A0092B-C50C-407E-A947-70E740481C1C}">
                  <a14:useLocalDpi xmlns:a14="http://schemas.microsoft.com/office/drawing/2010/main" val="0"/>
                </a:ext>
              </a:extLst>
            </a:blip>
            <a:srcRect/>
            <a:stretch>
              <a:fillRect t="-129156" b="-20836"/>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50" name="Group 1"/>
          <p:cNvGrpSpPr/>
          <p:nvPr/>
        </p:nvGrpSpPr>
        <p:grpSpPr>
          <a:xfrm>
            <a:off x="-7249" y="-17305"/>
            <a:ext cx="9920499" cy="6901370"/>
            <a:chOff x="-7249" y="-17305"/>
            <a:chExt cx="9920499" cy="6901370"/>
          </a:xfrm>
        </p:grpSpPr>
        <p:pic>
          <p:nvPicPr>
            <p:cNvPr id="56" name="Picture 56" descr="Imagen relacionada"/>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Rectángulo 75">
            <a:extLst>
              <a:ext uri="{FF2B5EF4-FFF2-40B4-BE49-F238E27FC236}">
                <a16:creationId xmlns:a16="http://schemas.microsoft.com/office/drawing/2014/main" id="{10BF82B8-069C-4BAF-B98C-3BCD17505FD6}"/>
              </a:ext>
            </a:extLst>
          </p:cNvPr>
          <p:cNvSpPr/>
          <p:nvPr/>
        </p:nvSpPr>
        <p:spPr>
          <a:xfrm>
            <a:off x="1067005" y="1686119"/>
            <a:ext cx="8211148" cy="4231928"/>
          </a:xfrm>
          <a:prstGeom prst="rect">
            <a:avLst/>
          </a:prstGeom>
        </p:spPr>
        <p:txBody>
          <a:bodyPr wrap="square">
            <a:spAutoFit/>
          </a:bodyPr>
          <a:lstStyle/>
          <a:p>
            <a:pPr algn="l"/>
            <a:r>
              <a:rPr lang="en-US" sz="1500" b="0" dirty="0">
                <a:solidFill>
                  <a:schemeClr val="tx1">
                    <a:lumMod val="85000"/>
                    <a:lumOff val="15000"/>
                  </a:schemeClr>
                </a:solidFill>
                <a:latin typeface="Segoe UI Semibold" panose="020B0702040204020203" pitchFamily="34" charset="0"/>
                <a:cs typeface="Segoe UI Semibold" panose="020B0702040204020203" pitchFamily="34" charset="0"/>
              </a:rPr>
              <a:t>Welcome to this live videoconference class! </a:t>
            </a: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n-US" sz="1500" b="0" dirty="0">
                <a:solidFill>
                  <a:schemeClr val="tx1">
                    <a:lumMod val="85000"/>
                    <a:lumOff val="15000"/>
                  </a:schemeClr>
                </a:solidFill>
                <a:latin typeface="Segoe UI Semilight" panose="020B0402040204020203" pitchFamily="34" charset="0"/>
                <a:cs typeface="Segoe UI Semilight" panose="020B0402040204020203" pitchFamily="34" charset="0"/>
              </a:rPr>
              <a:t>In this final part of the chapter, you’ll put into practice everything you’ve learnt in the previous steps through dialogues, monologues, group discussion, games and other fun exercises. </a:t>
            </a:r>
          </a:p>
          <a:p>
            <a:pPr algn="l"/>
            <a:endParaRPr lang="en-US" sz="10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500" b="0" dirty="0">
                <a:solidFill>
                  <a:schemeClr val="tx1">
                    <a:lumMod val="85000"/>
                    <a:lumOff val="15000"/>
                  </a:schemeClr>
                </a:solidFill>
                <a:latin typeface="Segoe UI Semilight" panose="020B0402040204020203" pitchFamily="34" charset="0"/>
                <a:cs typeface="Segoe UI Semilight" panose="020B0402040204020203" pitchFamily="34" charset="0"/>
              </a:rPr>
              <a:t>The class is an important moment through which you can interact with your teacher and classmates in the contextualized situations from your virtual journey to learn English aboard. </a:t>
            </a: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n-US" sz="1500" b="0" dirty="0">
                <a:solidFill>
                  <a:schemeClr val="tx1">
                    <a:lumMod val="85000"/>
                    <a:lumOff val="15000"/>
                  </a:schemeClr>
                </a:solidFill>
                <a:latin typeface="Segoe UI Semibold" panose="020B0702040204020203" pitchFamily="34" charset="0"/>
                <a:cs typeface="Segoe UI Semibold" panose="020B0702040204020203" pitchFamily="34" charset="0"/>
              </a:rPr>
              <a:t>Good luck! </a:t>
            </a:r>
          </a:p>
          <a:p>
            <a:pPr algn="l"/>
            <a:endParaRPr lang="en-US" sz="14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s-ES" sz="1500" b="0" dirty="0">
                <a:solidFill>
                  <a:schemeClr val="tx1">
                    <a:lumMod val="85000"/>
                    <a:lumOff val="15000"/>
                  </a:schemeClr>
                </a:solidFill>
                <a:latin typeface="Segoe UI Semibold" panose="020B0702040204020203" pitchFamily="34" charset="0"/>
                <a:cs typeface="Segoe UI Semibold" panose="020B0702040204020203" pitchFamily="34" charset="0"/>
              </a:rPr>
              <a:t>¡Bienvenido / Bienvenida a esta clase por videoconferencia en vivo! </a:t>
            </a:r>
          </a:p>
          <a:p>
            <a:pPr algn="l"/>
            <a:endParaRPr lang="es-E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s-ES" sz="1500" b="0" dirty="0">
                <a:solidFill>
                  <a:schemeClr val="tx1">
                    <a:lumMod val="85000"/>
                    <a:lumOff val="15000"/>
                  </a:schemeClr>
                </a:solidFill>
                <a:latin typeface="Segoe UI Semilight" panose="020B0402040204020203" pitchFamily="34" charset="0"/>
                <a:cs typeface="Segoe UI Semilight" panose="020B0402040204020203" pitchFamily="34" charset="0"/>
              </a:rPr>
              <a:t>En esta parte final del capítulo, pondrás en práctica todo lo que has aprendido en los pasos previos a través de diálogos, monólogos, grupos de discusión, juegos y otros ejercicios divertidos. </a:t>
            </a:r>
          </a:p>
          <a:p>
            <a:pPr algn="l"/>
            <a:endParaRPr lang="es-ES" sz="10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s-ES" sz="1500" b="0" dirty="0">
                <a:solidFill>
                  <a:schemeClr val="tx1">
                    <a:lumMod val="85000"/>
                    <a:lumOff val="15000"/>
                  </a:schemeClr>
                </a:solidFill>
                <a:latin typeface="Segoe UI Semilight" panose="020B0402040204020203" pitchFamily="34" charset="0"/>
                <a:cs typeface="Segoe UI Semilight" panose="020B0402040204020203" pitchFamily="34" charset="0"/>
              </a:rPr>
              <a:t>La clase es un momento importante a través del cual puedes interactuar con tu maestro y compañeros en las situaciones contextualizadas de tu viaje virtual para aprender inglés en el extranjero. </a:t>
            </a:r>
          </a:p>
          <a:p>
            <a:pPr algn="l"/>
            <a:endParaRPr lang="es-E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s-ES" sz="1500" b="0" dirty="0">
                <a:solidFill>
                  <a:schemeClr val="tx1">
                    <a:lumMod val="85000"/>
                    <a:lumOff val="15000"/>
                  </a:schemeClr>
                </a:solidFill>
                <a:latin typeface="Segoe UI Semibold" panose="020B0702040204020203" pitchFamily="34" charset="0"/>
                <a:cs typeface="Segoe UI Semibold" panose="020B0702040204020203" pitchFamily="34" charset="0"/>
              </a:rPr>
              <a:t>¡Buena suerte!</a:t>
            </a:r>
            <a:endParaRPr lang="es-MX" b="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77" name="Marcador de contenido 2">
            <a:extLst>
              <a:ext uri="{FF2B5EF4-FFF2-40B4-BE49-F238E27FC236}">
                <a16:creationId xmlns:a16="http://schemas.microsoft.com/office/drawing/2014/main" id="{1F4816EF-1E59-4BC8-B35F-5604C98B7583}"/>
              </a:ext>
            </a:extLst>
          </p:cNvPr>
          <p:cNvSpPr txBox="1">
            <a:spLocks/>
          </p:cNvSpPr>
          <p:nvPr/>
        </p:nvSpPr>
        <p:spPr>
          <a:xfrm>
            <a:off x="1050940" y="1040392"/>
            <a:ext cx="7666495"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 </a:t>
            </a:r>
            <a:r>
              <a:rPr lang="es-MX" sz="3200" b="0" dirty="0">
                <a:solidFill>
                  <a:srgbClr val="552D81"/>
                </a:solidFill>
                <a:latin typeface="Segoe UI" panose="020B0502040204020203" pitchFamily="34" charset="0"/>
                <a:cs typeface="Segoe UI" panose="020B0502040204020203" pitchFamily="34" charset="0"/>
              </a:rPr>
              <a:t>Introduction</a:t>
            </a:r>
          </a:p>
        </p:txBody>
      </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7" name="Folded Corner 37"/>
          <p:cNvSpPr/>
          <p:nvPr/>
        </p:nvSpPr>
        <p:spPr>
          <a:xfrm>
            <a:off x="7368125" y="6542980"/>
            <a:ext cx="201496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1"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3" name="Rectángulo 23">
            <a:extLst>
              <a:ext uri="{FF2B5EF4-FFF2-40B4-BE49-F238E27FC236}">
                <a16:creationId xmlns:a16="http://schemas.microsoft.com/office/drawing/2014/main" id="{D3DB6ACA-E916-43F6-B3CE-1F26C44C8AED}"/>
              </a:ext>
            </a:extLst>
          </p:cNvPr>
          <p:cNvSpPr/>
          <p:nvPr/>
        </p:nvSpPr>
        <p:spPr>
          <a:xfrm>
            <a:off x="-4598"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Tree>
    <p:extLst>
      <p:ext uri="{BB962C8B-B14F-4D97-AF65-F5344CB8AC3E}">
        <p14:creationId xmlns:p14="http://schemas.microsoft.com/office/powerpoint/2010/main" val="193338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aphicFrame>
        <p:nvGraphicFramePr>
          <p:cNvPr id="57" name="Table 282">
            <a:extLst>
              <a:ext uri="{FF2B5EF4-FFF2-40B4-BE49-F238E27FC236}">
                <a16:creationId xmlns:a16="http://schemas.microsoft.com/office/drawing/2014/main" id="{D675B95A-5EDE-4F85-AE2C-A8348D5AB0E0}"/>
              </a:ext>
            </a:extLst>
          </p:cNvPr>
          <p:cNvGraphicFramePr/>
          <p:nvPr>
            <p:extLst>
              <p:ext uri="{D42A27DB-BD31-4B8C-83A1-F6EECF244321}">
                <p14:modId xmlns:p14="http://schemas.microsoft.com/office/powerpoint/2010/main" val="528315131"/>
              </p:ext>
            </p:extLst>
          </p:nvPr>
        </p:nvGraphicFramePr>
        <p:xfrm>
          <a:off x="1171712" y="2452108"/>
          <a:ext cx="7273767" cy="3454400"/>
        </p:xfrm>
        <a:graphic>
          <a:graphicData uri="http://schemas.openxmlformats.org/drawingml/2006/table">
            <a:tbl>
              <a:tblPr/>
              <a:tblGrid>
                <a:gridCol w="3733645">
                  <a:extLst>
                    <a:ext uri="{9D8B030D-6E8A-4147-A177-3AD203B41FA5}">
                      <a16:colId xmlns:a16="http://schemas.microsoft.com/office/drawing/2014/main" val="20000"/>
                    </a:ext>
                  </a:extLst>
                </a:gridCol>
                <a:gridCol w="3540122">
                  <a:extLst>
                    <a:ext uri="{9D8B030D-6E8A-4147-A177-3AD203B41FA5}">
                      <a16:colId xmlns:a16="http://schemas.microsoft.com/office/drawing/2014/main" val="20001"/>
                    </a:ext>
                  </a:extLst>
                </a:gridCol>
              </a:tblGrid>
              <a:tr h="320315">
                <a:tc>
                  <a:txBody>
                    <a:bodyPr/>
                    <a:lstStyle/>
                    <a:p>
                      <a:pPr defTabSz="914400">
                        <a:defRPr sz="1800"/>
                      </a:pPr>
                      <a:r>
                        <a:rPr sz="1600" b="1" dirty="0">
                          <a:solidFill>
                            <a:srgbClr val="49276F"/>
                          </a:solidFill>
                          <a:latin typeface="Segoe Script" panose="030B0504020000000003" pitchFamily="66" charset="0"/>
                          <a:cs typeface="Segoe UI Semilight" panose="020B0402040204020203" pitchFamily="34" charset="0"/>
                          <a:sym typeface="Helvetica Neue"/>
                        </a:rPr>
                        <a:t>watch TV</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defTabSz="914400">
                        <a:defRPr sz="1800"/>
                      </a:pPr>
                      <a:r>
                        <a:rPr sz="1600" b="1" dirty="0">
                          <a:solidFill>
                            <a:srgbClr val="49276F"/>
                          </a:solidFill>
                          <a:latin typeface="Segoe Script" panose="030B0504020000000003" pitchFamily="66" charset="0"/>
                          <a:cs typeface="Segoe UI Semilight" panose="020B0402040204020203" pitchFamily="34" charset="0"/>
                          <a:sym typeface="Helvetica Neue"/>
                        </a:rPr>
                        <a:t>play soccer</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320315">
                <a:tc>
                  <a:txBody>
                    <a:bodyPr/>
                    <a:lstStyle/>
                    <a:p>
                      <a:pPr defTabSz="914400">
                        <a:defRPr sz="1800"/>
                      </a:pPr>
                      <a:r>
                        <a:rPr sz="1600" b="1" dirty="0">
                          <a:solidFill>
                            <a:srgbClr val="388A88"/>
                          </a:solidFill>
                          <a:latin typeface="Segoe Script" panose="030B0504020000000003" pitchFamily="66" charset="0"/>
                          <a:cs typeface="Segoe UI Semilight" panose="020B0402040204020203" pitchFamily="34" charset="0"/>
                          <a:sym typeface="Helvetica Neue"/>
                        </a:rPr>
                        <a:t>go to the cinema</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defTabSz="914400">
                        <a:defRPr sz="1800"/>
                      </a:pPr>
                      <a:r>
                        <a:rPr lang="es-MX" sz="1600" b="1" dirty="0">
                          <a:solidFill>
                            <a:srgbClr val="388A88"/>
                          </a:solidFill>
                          <a:latin typeface="Segoe Script" panose="030B0504020000000003" pitchFamily="66" charset="0"/>
                          <a:cs typeface="Segoe UI Semilight" panose="020B0402040204020203" pitchFamily="34" charset="0"/>
                          <a:sym typeface="Helvetica Neue"/>
                        </a:rPr>
                        <a:t>r</a:t>
                      </a:r>
                      <a:r>
                        <a:rPr sz="1600" b="1" dirty="0">
                          <a:solidFill>
                            <a:srgbClr val="388A88"/>
                          </a:solidFill>
                          <a:latin typeface="Segoe Script" panose="030B0504020000000003" pitchFamily="66" charset="0"/>
                          <a:cs typeface="Segoe UI Semilight" panose="020B0402040204020203" pitchFamily="34" charset="0"/>
                          <a:sym typeface="Helvetica Neue"/>
                        </a:rPr>
                        <a:t>ide</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20315">
                <a:tc>
                  <a:txBody>
                    <a:bodyPr/>
                    <a:lstStyle/>
                    <a:p>
                      <a:pPr defTabSz="914400">
                        <a:defRPr sz="1800"/>
                      </a:pPr>
                      <a:r>
                        <a:rPr sz="1600" b="1" dirty="0">
                          <a:solidFill>
                            <a:srgbClr val="195E52"/>
                          </a:solidFill>
                          <a:latin typeface="Segoe Script" panose="030B0504020000000003" pitchFamily="66" charset="0"/>
                          <a:cs typeface="Segoe UI Semilight" panose="020B0402040204020203" pitchFamily="34" charset="0"/>
                          <a:sym typeface="Helvetica Neue"/>
                        </a:rPr>
                        <a:t>read books</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defTabSz="914400">
                        <a:defRPr sz="1800"/>
                      </a:pPr>
                      <a:r>
                        <a:rPr lang="es-MX" sz="1600" b="1" dirty="0">
                          <a:solidFill>
                            <a:srgbClr val="195E52"/>
                          </a:solidFill>
                          <a:latin typeface="Segoe Script" panose="030B0504020000000003" pitchFamily="66" charset="0"/>
                          <a:cs typeface="Segoe UI Semilight" panose="020B0402040204020203" pitchFamily="34" charset="0"/>
                          <a:sym typeface="Helvetica Neue"/>
                        </a:rPr>
                        <a:t>go s</a:t>
                      </a:r>
                      <a:r>
                        <a:rPr sz="1600" b="1" dirty="0">
                          <a:solidFill>
                            <a:srgbClr val="195E52"/>
                          </a:solidFill>
                          <a:latin typeface="Segoe Script" panose="030B0504020000000003" pitchFamily="66" charset="0"/>
                          <a:cs typeface="Segoe UI Semilight" panose="020B0402040204020203" pitchFamily="34" charset="0"/>
                          <a:sym typeface="Helvetica Neue"/>
                        </a:rPr>
                        <a:t>hop</a:t>
                      </a:r>
                      <a:r>
                        <a:rPr lang="en-US" sz="1600" b="1" dirty="0">
                          <a:solidFill>
                            <a:srgbClr val="195E52"/>
                          </a:solidFill>
                          <a:latin typeface="Segoe Script" panose="030B0504020000000003" pitchFamily="66" charset="0"/>
                          <a:cs typeface="Segoe UI Semilight" panose="020B0402040204020203" pitchFamily="34" charset="0"/>
                          <a:sym typeface="Helvetica Neue"/>
                        </a:rPr>
                        <a:t>ping</a:t>
                      </a:r>
                      <a:endParaRPr sz="1600" b="1" dirty="0">
                        <a:solidFill>
                          <a:srgbClr val="195E52"/>
                        </a:solidFill>
                        <a:latin typeface="Segoe Script" panose="030B0504020000000003" pitchFamily="66" charset="0"/>
                        <a:cs typeface="Segoe UI Semilight" panose="020B0402040204020203" pitchFamily="34" charset="0"/>
                        <a:sym typeface="Helvetica Neue"/>
                      </a:endParaRP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320315">
                <a:tc>
                  <a:txBody>
                    <a:bodyPr/>
                    <a:lstStyle/>
                    <a:p>
                      <a:pPr defTabSz="914400">
                        <a:defRPr sz="1800"/>
                      </a:pPr>
                      <a:r>
                        <a:rPr lang="es-MX" sz="1600" b="1" dirty="0">
                          <a:solidFill>
                            <a:srgbClr val="7E79A3"/>
                          </a:solidFill>
                          <a:latin typeface="Segoe Script" panose="030B0504020000000003" pitchFamily="66" charset="0"/>
                          <a:cs typeface="Segoe UI Semilight" panose="020B0402040204020203" pitchFamily="34" charset="0"/>
                          <a:sym typeface="Helvetica Neue"/>
                        </a:rPr>
                        <a:t>s</a:t>
                      </a:r>
                      <a:r>
                        <a:rPr sz="1600" b="1" dirty="0">
                          <a:solidFill>
                            <a:srgbClr val="7E79A3"/>
                          </a:solidFill>
                          <a:latin typeface="Segoe Script" panose="030B0504020000000003" pitchFamily="66" charset="0"/>
                          <a:cs typeface="Segoe UI Semilight" panose="020B0402040204020203" pitchFamily="34" charset="0"/>
                          <a:sym typeface="Helvetica Neue"/>
                        </a:rPr>
                        <a:t>wim</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defTabSz="914400">
                        <a:defRPr sz="1800"/>
                      </a:pPr>
                      <a:r>
                        <a:rPr lang="es-MX" sz="1600" b="1" dirty="0">
                          <a:solidFill>
                            <a:srgbClr val="7E79A3"/>
                          </a:solidFill>
                          <a:latin typeface="Segoe Script" panose="030B0504020000000003" pitchFamily="66" charset="0"/>
                          <a:cs typeface="Segoe UI Semilight" panose="020B0402040204020203" pitchFamily="34" charset="0"/>
                          <a:sym typeface="Helvetica Neue"/>
                        </a:rPr>
                        <a:t>t</a:t>
                      </a:r>
                      <a:r>
                        <a:rPr sz="1600" b="1" dirty="0">
                          <a:solidFill>
                            <a:srgbClr val="7E79A3"/>
                          </a:solidFill>
                          <a:latin typeface="Segoe Script" panose="030B0504020000000003" pitchFamily="66" charset="0"/>
                          <a:cs typeface="Segoe UI Semilight" panose="020B0402040204020203" pitchFamily="34" charset="0"/>
                          <a:sym typeface="Helvetica Neue"/>
                        </a:rPr>
                        <a:t>ravel</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320315">
                <a:tc>
                  <a:txBody>
                    <a:bodyPr/>
                    <a:lstStyle/>
                    <a:p>
                      <a:pPr defTabSz="914400">
                        <a:defRPr sz="1800"/>
                      </a:pPr>
                      <a:r>
                        <a:rPr lang="es-MX" sz="1600" b="1" dirty="0">
                          <a:solidFill>
                            <a:srgbClr val="C387A9"/>
                          </a:solidFill>
                          <a:latin typeface="Segoe Script" panose="030B0504020000000003" pitchFamily="66" charset="0"/>
                          <a:cs typeface="Segoe UI Semilight" panose="020B0402040204020203" pitchFamily="34" charset="0"/>
                          <a:sym typeface="Helvetica Neue"/>
                        </a:rPr>
                        <a:t>s</a:t>
                      </a:r>
                      <a:r>
                        <a:rPr sz="1600" b="1" dirty="0">
                          <a:solidFill>
                            <a:srgbClr val="C387A9"/>
                          </a:solidFill>
                          <a:latin typeface="Segoe Script" panose="030B0504020000000003" pitchFamily="66" charset="0"/>
                          <a:cs typeface="Segoe UI Semilight" panose="020B0402040204020203" pitchFamily="34" charset="0"/>
                          <a:sym typeface="Helvetica Neue"/>
                        </a:rPr>
                        <a:t>ing</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defTabSz="914400">
                        <a:defRPr sz="1800"/>
                      </a:pPr>
                      <a:r>
                        <a:rPr lang="es-MX" sz="1600" b="1" dirty="0">
                          <a:solidFill>
                            <a:srgbClr val="C387A9"/>
                          </a:solidFill>
                          <a:latin typeface="Segoe Script" panose="030B0504020000000003" pitchFamily="66" charset="0"/>
                          <a:cs typeface="Segoe UI Semilight" panose="020B0402040204020203" pitchFamily="34" charset="0"/>
                          <a:sym typeface="Helvetica Neue"/>
                        </a:rPr>
                        <a:t>d</a:t>
                      </a:r>
                      <a:r>
                        <a:rPr sz="1600" b="1" dirty="0">
                          <a:solidFill>
                            <a:srgbClr val="C387A9"/>
                          </a:solidFill>
                          <a:latin typeface="Segoe Script" panose="030B0504020000000003" pitchFamily="66" charset="0"/>
                          <a:cs typeface="Segoe UI Semilight" panose="020B0402040204020203" pitchFamily="34" charset="0"/>
                          <a:sym typeface="Helvetica Neue"/>
                        </a:rPr>
                        <a:t>rive</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320315">
                <a:tc>
                  <a:txBody>
                    <a:bodyPr/>
                    <a:lstStyle/>
                    <a:p>
                      <a:pPr defTabSz="914400">
                        <a:defRPr sz="1800"/>
                      </a:pPr>
                      <a:r>
                        <a:rPr lang="es-MX" sz="1600" b="1" dirty="0">
                          <a:solidFill>
                            <a:srgbClr val="49276F"/>
                          </a:solidFill>
                          <a:latin typeface="Segoe Script" panose="030B0504020000000003" pitchFamily="66" charset="0"/>
                          <a:cs typeface="Segoe UI Semilight" panose="020B0402040204020203" pitchFamily="34" charset="0"/>
                          <a:sym typeface="Helvetica Neue"/>
                        </a:rPr>
                        <a:t>r</a:t>
                      </a:r>
                      <a:r>
                        <a:rPr sz="1600" b="1" dirty="0">
                          <a:solidFill>
                            <a:srgbClr val="49276F"/>
                          </a:solidFill>
                          <a:latin typeface="Segoe Script" panose="030B0504020000000003" pitchFamily="66" charset="0"/>
                          <a:cs typeface="Segoe UI Semilight" panose="020B0402040204020203" pitchFamily="34" charset="0"/>
                          <a:sym typeface="Helvetica Neue"/>
                        </a:rPr>
                        <a:t>un</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defTabSz="914400">
                        <a:defRPr sz="1800"/>
                      </a:pPr>
                      <a:r>
                        <a:rPr lang="es-MX" sz="1600" b="1" dirty="0">
                          <a:solidFill>
                            <a:srgbClr val="49276F"/>
                          </a:solidFill>
                          <a:latin typeface="Segoe Script" panose="030B0504020000000003" pitchFamily="66" charset="0"/>
                          <a:cs typeface="Segoe UI Semilight" panose="020B0402040204020203" pitchFamily="34" charset="0"/>
                          <a:sym typeface="Helvetica Neue"/>
                        </a:rPr>
                        <a:t>w</a:t>
                      </a:r>
                      <a:r>
                        <a:rPr sz="1600" b="1" dirty="0">
                          <a:solidFill>
                            <a:srgbClr val="49276F"/>
                          </a:solidFill>
                          <a:latin typeface="Segoe Script" panose="030B0504020000000003" pitchFamily="66" charset="0"/>
                          <a:cs typeface="Segoe UI Semilight" panose="020B0402040204020203" pitchFamily="34" charset="0"/>
                          <a:sym typeface="Helvetica Neue"/>
                        </a:rPr>
                        <a:t>alk</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320315">
                <a:tc>
                  <a:txBody>
                    <a:bodyPr/>
                    <a:lstStyle/>
                    <a:p>
                      <a:pPr defTabSz="914400">
                        <a:defRPr sz="1800"/>
                      </a:pPr>
                      <a:r>
                        <a:rPr lang="es-MX" sz="1600" b="1" dirty="0">
                          <a:solidFill>
                            <a:srgbClr val="388A88"/>
                          </a:solidFill>
                          <a:latin typeface="Segoe Script" panose="030B0504020000000003" pitchFamily="66" charset="0"/>
                          <a:cs typeface="Segoe UI Semilight" panose="020B0402040204020203" pitchFamily="34" charset="0"/>
                          <a:sym typeface="Helvetica Neue"/>
                        </a:rPr>
                        <a:t>c</a:t>
                      </a:r>
                      <a:r>
                        <a:rPr sz="1600" b="1" dirty="0">
                          <a:solidFill>
                            <a:srgbClr val="388A88"/>
                          </a:solidFill>
                          <a:latin typeface="Segoe Script" panose="030B0504020000000003" pitchFamily="66" charset="0"/>
                          <a:cs typeface="Segoe UI Semilight" panose="020B0402040204020203" pitchFamily="34" charset="0"/>
                          <a:sym typeface="Helvetica Neue"/>
                        </a:rPr>
                        <a:t>limb</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defTabSz="914400">
                        <a:defRPr sz="1800"/>
                      </a:pPr>
                      <a:r>
                        <a:rPr lang="en-US" sz="1600" b="1" dirty="0">
                          <a:solidFill>
                            <a:srgbClr val="388A88"/>
                          </a:solidFill>
                          <a:latin typeface="Segoe Script" panose="030B0504020000000003" pitchFamily="66" charset="0"/>
                          <a:cs typeface="Segoe UI Semilight" panose="020B0402040204020203" pitchFamily="34" charset="0"/>
                          <a:sym typeface="Helvetica Neue"/>
                        </a:rPr>
                        <a:t>l</a:t>
                      </a:r>
                      <a:r>
                        <a:rPr sz="1600" b="1" dirty="0">
                          <a:solidFill>
                            <a:srgbClr val="388A88"/>
                          </a:solidFill>
                          <a:latin typeface="Segoe Script" panose="030B0504020000000003" pitchFamily="66" charset="0"/>
                          <a:cs typeface="Segoe UI Semilight" panose="020B0402040204020203" pitchFamily="34" charset="0"/>
                          <a:sym typeface="Helvetica Neue"/>
                        </a:rPr>
                        <a:t>isten to music</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320315">
                <a:tc>
                  <a:txBody>
                    <a:bodyPr/>
                    <a:lstStyle/>
                    <a:p>
                      <a:pPr defTabSz="914400">
                        <a:defRPr sz="1800"/>
                      </a:pPr>
                      <a:r>
                        <a:rPr lang="es-MX" sz="1600" b="1" dirty="0">
                          <a:solidFill>
                            <a:srgbClr val="195E52"/>
                          </a:solidFill>
                          <a:latin typeface="Segoe Script" panose="030B0504020000000003" pitchFamily="66" charset="0"/>
                          <a:cs typeface="Segoe UI Semilight" panose="020B0402040204020203" pitchFamily="34" charset="0"/>
                          <a:sym typeface="Helvetica Neue"/>
                        </a:rPr>
                        <a:t>s</a:t>
                      </a:r>
                      <a:r>
                        <a:rPr sz="1600" b="1" dirty="0">
                          <a:solidFill>
                            <a:srgbClr val="195E52"/>
                          </a:solidFill>
                          <a:latin typeface="Segoe Script" panose="030B0504020000000003" pitchFamily="66" charset="0"/>
                          <a:cs typeface="Segoe UI Semilight" panose="020B0402040204020203" pitchFamily="34" charset="0"/>
                          <a:sym typeface="Helvetica Neue"/>
                        </a:rPr>
                        <a:t>kate</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defTabSz="914400">
                        <a:defRPr sz="1800"/>
                      </a:pPr>
                      <a:r>
                        <a:rPr lang="en-JM" sz="1600" b="1" dirty="0">
                          <a:solidFill>
                            <a:srgbClr val="195E52"/>
                          </a:solidFill>
                          <a:latin typeface="Segoe Script" panose="030B0504020000000003" pitchFamily="66" charset="0"/>
                          <a:cs typeface="Segoe UI Semilight" panose="020B0402040204020203" pitchFamily="34" charset="0"/>
                          <a:sym typeface="Helvetica Neue"/>
                        </a:rPr>
                        <a:t>t</a:t>
                      </a:r>
                      <a:r>
                        <a:rPr sz="1600" b="1" dirty="0">
                          <a:solidFill>
                            <a:srgbClr val="195E52"/>
                          </a:solidFill>
                          <a:latin typeface="Segoe Script" panose="030B0504020000000003" pitchFamily="66" charset="0"/>
                          <a:cs typeface="Segoe UI Semilight" panose="020B0402040204020203" pitchFamily="34" charset="0"/>
                          <a:sym typeface="Helvetica Neue"/>
                        </a:rPr>
                        <a:t>ake a shower</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20315">
                <a:tc>
                  <a:txBody>
                    <a:bodyPr/>
                    <a:lstStyle/>
                    <a:p>
                      <a:pPr defTabSz="914400">
                        <a:defRPr sz="1800"/>
                      </a:pPr>
                      <a:r>
                        <a:rPr lang="es-MX" sz="1600" b="1" dirty="0">
                          <a:solidFill>
                            <a:srgbClr val="7E79A3"/>
                          </a:solidFill>
                          <a:latin typeface="Segoe Script" panose="030B0504020000000003" pitchFamily="66" charset="0"/>
                          <a:cs typeface="Segoe UI Semilight" panose="020B0402040204020203" pitchFamily="34" charset="0"/>
                          <a:sym typeface="Helvetica Neue"/>
                        </a:rPr>
                        <a:t>c</a:t>
                      </a:r>
                      <a:r>
                        <a:rPr sz="1600" b="1" dirty="0">
                          <a:solidFill>
                            <a:srgbClr val="7E79A3"/>
                          </a:solidFill>
                          <a:latin typeface="Segoe Script" panose="030B0504020000000003" pitchFamily="66" charset="0"/>
                          <a:cs typeface="Segoe UI Semilight" panose="020B0402040204020203" pitchFamily="34" charset="0"/>
                          <a:sym typeface="Helvetica Neue"/>
                        </a:rPr>
                        <a:t>ycle</a:t>
                      </a:r>
                      <a:r>
                        <a:rPr lang="es-MX" sz="1600" b="1" dirty="0">
                          <a:solidFill>
                            <a:srgbClr val="7E79A3"/>
                          </a:solidFill>
                          <a:latin typeface="Segoe Script" panose="030B0504020000000003" pitchFamily="66" charset="0"/>
                          <a:cs typeface="Segoe UI Semilight" panose="020B0402040204020203" pitchFamily="34" charset="0"/>
                          <a:sym typeface="Helvetica Neue"/>
                        </a:rPr>
                        <a:t> </a:t>
                      </a:r>
                      <a:endParaRPr sz="1600" b="1" dirty="0">
                        <a:solidFill>
                          <a:srgbClr val="7E79A3"/>
                        </a:solidFill>
                        <a:latin typeface="Segoe Script" panose="030B0504020000000003" pitchFamily="66" charset="0"/>
                        <a:cs typeface="Segoe UI Semilight" panose="020B0402040204020203" pitchFamily="34" charset="0"/>
                        <a:sym typeface="Helvetica Neue"/>
                      </a:endParaRP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defTabSz="914400">
                        <a:defRPr sz="1800"/>
                      </a:pPr>
                      <a:r>
                        <a:rPr lang="es-MX" sz="1600" b="1" dirty="0">
                          <a:solidFill>
                            <a:srgbClr val="7E79A3"/>
                          </a:solidFill>
                          <a:latin typeface="Segoe Script" panose="030B0504020000000003" pitchFamily="66" charset="0"/>
                          <a:cs typeface="Segoe UI Semilight" panose="020B0402040204020203" pitchFamily="34" charset="0"/>
                          <a:sym typeface="Helvetica Neue"/>
                        </a:rPr>
                        <a:t>c</a:t>
                      </a:r>
                      <a:r>
                        <a:rPr sz="1600" b="1" dirty="0">
                          <a:solidFill>
                            <a:srgbClr val="7E79A3"/>
                          </a:solidFill>
                          <a:latin typeface="Segoe Script" panose="030B0504020000000003" pitchFamily="66" charset="0"/>
                          <a:cs typeface="Segoe UI Semilight" panose="020B0402040204020203" pitchFamily="34" charset="0"/>
                          <a:sym typeface="Helvetica Neue"/>
                        </a:rPr>
                        <a:t>ook</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320315">
                <a:tc>
                  <a:txBody>
                    <a:bodyPr/>
                    <a:lstStyle/>
                    <a:p>
                      <a:pPr defTabSz="914400">
                        <a:defRPr sz="1800"/>
                      </a:pPr>
                      <a:r>
                        <a:rPr lang="es-MX" sz="1600" b="1" dirty="0">
                          <a:solidFill>
                            <a:srgbClr val="C387A9"/>
                          </a:solidFill>
                          <a:latin typeface="Segoe Script" panose="030B0504020000000003" pitchFamily="66" charset="0"/>
                          <a:cs typeface="Segoe UI Semilight" panose="020B0402040204020203" pitchFamily="34" charset="0"/>
                          <a:sym typeface="Helvetica Neue"/>
                        </a:rPr>
                        <a:t>d</a:t>
                      </a:r>
                      <a:r>
                        <a:rPr sz="1600" b="1" dirty="0">
                          <a:solidFill>
                            <a:srgbClr val="C387A9"/>
                          </a:solidFill>
                          <a:latin typeface="Segoe Script" panose="030B0504020000000003" pitchFamily="66" charset="0"/>
                          <a:cs typeface="Segoe UI Semilight" panose="020B0402040204020203" pitchFamily="34" charset="0"/>
                          <a:sym typeface="Helvetica Neue"/>
                        </a:rPr>
                        <a:t>ance</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defTabSz="914400">
                        <a:defRPr sz="1800"/>
                      </a:pPr>
                      <a:r>
                        <a:rPr lang="en-US" sz="1600" b="1" dirty="0">
                          <a:solidFill>
                            <a:srgbClr val="C387A9"/>
                          </a:solidFill>
                          <a:latin typeface="Segoe Script" panose="030B0504020000000003" pitchFamily="66" charset="0"/>
                          <a:cs typeface="Segoe UI Semilight" panose="020B0402040204020203" pitchFamily="34" charset="0"/>
                          <a:sym typeface="Helvetica Neue"/>
                        </a:rPr>
                        <a:t>go </a:t>
                      </a:r>
                      <a:r>
                        <a:rPr sz="1600" b="1" dirty="0">
                          <a:solidFill>
                            <a:srgbClr val="C387A9"/>
                          </a:solidFill>
                          <a:latin typeface="Segoe Script" panose="030B0504020000000003" pitchFamily="66" charset="0"/>
                          <a:cs typeface="Segoe UI Semilight" panose="020B0402040204020203" pitchFamily="34" charset="0"/>
                          <a:sym typeface="Helvetica Neue"/>
                        </a:rPr>
                        <a:t>hiking</a:t>
                      </a:r>
                    </a:p>
                  </a:txBody>
                  <a:tcPr marL="50800" marR="50800" marT="50800" marB="50800"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8"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IX. </a:t>
            </a:r>
            <a:r>
              <a:rPr lang="es-MX" sz="3200" dirty="0">
                <a:solidFill>
                  <a:srgbClr val="7E79A3"/>
                </a:solidFill>
                <a:latin typeface="Segoe UI" panose="020B0502040204020203" pitchFamily="34" charset="0"/>
                <a:cs typeface="Segoe UI" panose="020B0502040204020203" pitchFamily="34" charset="0"/>
              </a:rPr>
              <a:t>My Weekend</a:t>
            </a:r>
            <a:endParaRPr lang="es-MX" sz="3200" b="0" dirty="0">
              <a:solidFill>
                <a:srgbClr val="7E79A3"/>
              </a:solidFill>
              <a:latin typeface="Segoe UI" panose="020B0502040204020203" pitchFamily="34" charset="0"/>
              <a:cs typeface="Segoe UI" panose="020B0502040204020203" pitchFamily="34" charset="0"/>
            </a:endParaRPr>
          </a:p>
        </p:txBody>
      </p:sp>
      <p:sp>
        <p:nvSpPr>
          <p:cNvPr id="60"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3"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4" name="Shape 201"/>
          <p:cNvSpPr txBox="1"/>
          <p:nvPr/>
        </p:nvSpPr>
        <p:spPr>
          <a:xfrm>
            <a:off x="1110930" y="1741351"/>
            <a:ext cx="7613970" cy="638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It’s the weekend and you are speaking to a friend in Canada. </a:t>
            </a:r>
          </a:p>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Use the present continuous to describe what you’re doing and your plans. </a:t>
            </a:r>
          </a:p>
        </p:txBody>
      </p:sp>
    </p:spTree>
    <p:extLst>
      <p:ext uri="{BB962C8B-B14F-4D97-AF65-F5344CB8AC3E}">
        <p14:creationId xmlns:p14="http://schemas.microsoft.com/office/powerpoint/2010/main" val="355098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8"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IX. </a:t>
            </a:r>
            <a:r>
              <a:rPr lang="es-MX" sz="3200" dirty="0">
                <a:solidFill>
                  <a:srgbClr val="7E79A3"/>
                </a:solidFill>
                <a:latin typeface="Segoe UI" panose="020B0502040204020203" pitchFamily="34" charset="0"/>
                <a:cs typeface="Segoe UI" panose="020B0502040204020203" pitchFamily="34" charset="0"/>
              </a:rPr>
              <a:t>My Weekend</a:t>
            </a:r>
            <a:endParaRPr lang="es-MX" sz="3200" b="0" dirty="0">
              <a:solidFill>
                <a:srgbClr val="7E79A3"/>
              </a:solidFill>
              <a:latin typeface="Segoe UI" panose="020B0502040204020203" pitchFamily="34" charset="0"/>
              <a:cs typeface="Segoe UI" panose="020B0502040204020203" pitchFamily="34" charset="0"/>
            </a:endParaRPr>
          </a:p>
        </p:txBody>
      </p:sp>
      <p:sp>
        <p:nvSpPr>
          <p:cNvPr id="60"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3"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54" name="Shape 201"/>
          <p:cNvSpPr txBox="1"/>
          <p:nvPr/>
        </p:nvSpPr>
        <p:spPr>
          <a:xfrm>
            <a:off x="1055861" y="1904593"/>
            <a:ext cx="7613970" cy="3013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It’s the weekend and you are speaking to a friend in Canada. </a:t>
            </a:r>
          </a:p>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Use the present continuous to describe what you’re doing and your plans. </a:t>
            </a:r>
          </a:p>
          <a:p>
            <a:pPr>
              <a:spcBef>
                <a:spcPts val="100"/>
              </a:spcBef>
              <a:defRPr sz="2500">
                <a:solidFill>
                  <a:srgbClr val="5E5E5E"/>
                </a:solidFill>
                <a:latin typeface="Times New Roman"/>
                <a:ea typeface="Times New Roman"/>
                <a:cs typeface="Times New Roman"/>
                <a:sym typeface="Times New Roman"/>
              </a:defRPr>
            </a:pPr>
            <a:endParaRPr lang="en-US"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spcBef>
                <a:spcPts val="100"/>
              </a:spcBef>
              <a:defRPr sz="2500">
                <a:solidFill>
                  <a:srgbClr val="5E5E5E"/>
                </a:solidFill>
                <a:latin typeface="Times New Roman"/>
                <a:ea typeface="Times New Roman"/>
                <a:cs typeface="Times New Roman"/>
                <a:sym typeface="Times New Roman"/>
              </a:defRPr>
            </a:pP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a:t>
            </a:r>
            <a:r>
              <a:rPr lang="en-US" sz="1400" dirty="0">
                <a:solidFill>
                  <a:schemeClr val="tx1">
                    <a:lumMod val="85000"/>
                    <a:lumOff val="15000"/>
                  </a:schemeClr>
                </a:solidFill>
                <a:latin typeface="Chalkduster" panose="03050602040202020205" pitchFamily="66" charset="77"/>
                <a:cs typeface="Segoe UI Semilight" panose="020B0402040204020203" pitchFamily="34" charset="0"/>
              </a:rPr>
              <a:t>Hi Fer</a:t>
            </a:r>
          </a:p>
          <a:p>
            <a:pPr>
              <a:spcBef>
                <a:spcPts val="100"/>
              </a:spcBef>
              <a:defRPr sz="2500">
                <a:solidFill>
                  <a:srgbClr val="5E5E5E"/>
                </a:solidFill>
                <a:latin typeface="Times New Roman"/>
                <a:ea typeface="Times New Roman"/>
                <a:cs typeface="Times New Roman"/>
                <a:sym typeface="Times New Roman"/>
              </a:defRPr>
            </a:pPr>
            <a:r>
              <a:rPr lang="en-US" sz="1400" dirty="0">
                <a:solidFill>
                  <a:schemeClr val="tx1">
                    <a:lumMod val="85000"/>
                    <a:lumOff val="15000"/>
                  </a:schemeClr>
                </a:solidFill>
                <a:latin typeface="Chalkduster" panose="03050602040202020205" pitchFamily="66" charset="77"/>
                <a:cs typeface="Segoe UI Semilight" panose="020B0402040204020203" pitchFamily="34" charset="0"/>
              </a:rPr>
              <a:t>*Hi John</a:t>
            </a:r>
          </a:p>
          <a:p>
            <a:pPr>
              <a:spcBef>
                <a:spcPts val="100"/>
              </a:spcBef>
              <a:defRPr sz="2500">
                <a:solidFill>
                  <a:srgbClr val="5E5E5E"/>
                </a:solidFill>
                <a:latin typeface="Times New Roman"/>
                <a:ea typeface="Times New Roman"/>
                <a:cs typeface="Times New Roman"/>
                <a:sym typeface="Times New Roman"/>
              </a:defRPr>
            </a:pPr>
            <a:r>
              <a:rPr lang="en-US" sz="1400" dirty="0">
                <a:solidFill>
                  <a:schemeClr val="tx1">
                    <a:lumMod val="85000"/>
                    <a:lumOff val="15000"/>
                  </a:schemeClr>
                </a:solidFill>
                <a:latin typeface="Chalkduster" panose="03050602040202020205" pitchFamily="66" charset="77"/>
                <a:cs typeface="Segoe UI Semilight" panose="020B0402040204020203" pitchFamily="34" charset="0"/>
              </a:rPr>
              <a:t>-What you doing this weekend?</a:t>
            </a:r>
          </a:p>
          <a:p>
            <a:pPr>
              <a:spcBef>
                <a:spcPts val="100"/>
              </a:spcBef>
              <a:defRPr sz="2500">
                <a:solidFill>
                  <a:srgbClr val="5E5E5E"/>
                </a:solidFill>
                <a:latin typeface="Times New Roman"/>
                <a:ea typeface="Times New Roman"/>
                <a:cs typeface="Times New Roman"/>
                <a:sym typeface="Times New Roman"/>
              </a:defRPr>
            </a:pPr>
            <a:r>
              <a:rPr lang="en-US" sz="1400" dirty="0">
                <a:solidFill>
                  <a:schemeClr val="tx1">
                    <a:lumMod val="85000"/>
                    <a:lumOff val="15000"/>
                  </a:schemeClr>
                </a:solidFill>
                <a:latin typeface="Chalkduster" panose="03050602040202020205" pitchFamily="66" charset="77"/>
                <a:cs typeface="DokChampa" panose="020B0604020202020204" pitchFamily="34" charset="0"/>
              </a:rPr>
              <a:t>*I’m going to shopping with my wife, later we’re going to the cinema.</a:t>
            </a:r>
          </a:p>
          <a:p>
            <a:pPr>
              <a:spcBef>
                <a:spcPts val="100"/>
              </a:spcBef>
              <a:defRPr sz="2500">
                <a:solidFill>
                  <a:srgbClr val="5E5E5E"/>
                </a:solidFill>
                <a:latin typeface="Times New Roman"/>
                <a:ea typeface="Times New Roman"/>
                <a:cs typeface="Times New Roman"/>
                <a:sym typeface="Times New Roman"/>
              </a:defRPr>
            </a:pPr>
            <a:r>
              <a:rPr lang="en-US" sz="1400" dirty="0">
                <a:solidFill>
                  <a:schemeClr val="tx1">
                    <a:lumMod val="85000"/>
                    <a:lumOff val="15000"/>
                  </a:schemeClr>
                </a:solidFill>
                <a:latin typeface="Chalkduster" panose="03050602040202020205" pitchFamily="66" charset="77"/>
                <a:cs typeface="DokChampa" panose="020B0604020202020204" pitchFamily="34" charset="0"/>
              </a:rPr>
              <a:t>-Wow, great plans.</a:t>
            </a:r>
          </a:p>
          <a:p>
            <a:pPr>
              <a:spcBef>
                <a:spcPts val="100"/>
              </a:spcBef>
              <a:defRPr sz="2500">
                <a:solidFill>
                  <a:srgbClr val="5E5E5E"/>
                </a:solidFill>
                <a:latin typeface="Times New Roman"/>
                <a:ea typeface="Times New Roman"/>
                <a:cs typeface="Times New Roman"/>
                <a:sym typeface="Times New Roman"/>
              </a:defRPr>
            </a:pPr>
            <a:r>
              <a:rPr lang="en-US" sz="1400" dirty="0">
                <a:solidFill>
                  <a:schemeClr val="tx1">
                    <a:lumMod val="85000"/>
                    <a:lumOff val="15000"/>
                  </a:schemeClr>
                </a:solidFill>
                <a:latin typeface="Chalkduster" panose="03050602040202020205" pitchFamily="66" charset="77"/>
                <a:cs typeface="DokChampa" panose="020B0604020202020204" pitchFamily="34" charset="0"/>
              </a:rPr>
              <a:t>*In the Sunday, we going to walk at park in the morning.</a:t>
            </a:r>
          </a:p>
          <a:p>
            <a:pPr>
              <a:spcBef>
                <a:spcPts val="100"/>
              </a:spcBef>
              <a:defRPr sz="2500">
                <a:solidFill>
                  <a:srgbClr val="5E5E5E"/>
                </a:solidFill>
                <a:latin typeface="Times New Roman"/>
                <a:ea typeface="Times New Roman"/>
                <a:cs typeface="Times New Roman"/>
                <a:sym typeface="Times New Roman"/>
              </a:defRPr>
            </a:pPr>
            <a:r>
              <a:rPr lang="en-US" sz="1400" dirty="0">
                <a:solidFill>
                  <a:schemeClr val="tx1">
                    <a:lumMod val="85000"/>
                    <a:lumOff val="15000"/>
                  </a:schemeClr>
                </a:solidFill>
                <a:latin typeface="Chalkduster" panose="03050602040202020205" pitchFamily="66" charset="77"/>
                <a:cs typeface="DokChampa" panose="020B0604020202020204" pitchFamily="34" charset="0"/>
              </a:rPr>
              <a:t>-Beautiful weekend, Fer.</a:t>
            </a:r>
          </a:p>
          <a:p>
            <a:pPr>
              <a:spcBef>
                <a:spcPts val="100"/>
              </a:spcBef>
              <a:defRPr sz="2500">
                <a:solidFill>
                  <a:srgbClr val="5E5E5E"/>
                </a:solidFill>
                <a:latin typeface="Times New Roman"/>
                <a:ea typeface="Times New Roman"/>
                <a:cs typeface="Times New Roman"/>
                <a:sym typeface="Times New Roman"/>
              </a:defRPr>
            </a:pPr>
            <a:r>
              <a:rPr lang="en-US" sz="1400" dirty="0">
                <a:solidFill>
                  <a:schemeClr val="tx1">
                    <a:lumMod val="85000"/>
                    <a:lumOff val="15000"/>
                  </a:schemeClr>
                </a:solidFill>
                <a:latin typeface="Chalkduster" panose="03050602040202020205" pitchFamily="66" charset="77"/>
                <a:cs typeface="DokChampa" panose="020B0604020202020204" pitchFamily="34" charset="0"/>
              </a:rPr>
              <a:t>*Have a nice day, John.</a:t>
            </a:r>
          </a:p>
          <a:p>
            <a:pPr>
              <a:spcBef>
                <a:spcPts val="100"/>
              </a:spcBef>
              <a:defRPr sz="2500">
                <a:solidFill>
                  <a:srgbClr val="5E5E5E"/>
                </a:solidFill>
                <a:latin typeface="Times New Roman"/>
                <a:ea typeface="Times New Roman"/>
                <a:cs typeface="Times New Roman"/>
                <a:sym typeface="Times New Roman"/>
              </a:defRPr>
            </a:pPr>
            <a:r>
              <a:rPr lang="en-US" sz="1400">
                <a:solidFill>
                  <a:schemeClr val="tx1">
                    <a:lumMod val="85000"/>
                    <a:lumOff val="15000"/>
                  </a:schemeClr>
                </a:solidFill>
                <a:latin typeface="Chalkduster" panose="03050602040202020205" pitchFamily="66" charset="77"/>
                <a:cs typeface="DokChampa" panose="020B0604020202020204" pitchFamily="34" charset="0"/>
              </a:rPr>
              <a:t>-Alike.</a:t>
            </a:r>
          </a:p>
        </p:txBody>
      </p:sp>
    </p:spTree>
    <p:extLst>
      <p:ext uri="{BB962C8B-B14F-4D97-AF65-F5344CB8AC3E}">
        <p14:creationId xmlns:p14="http://schemas.microsoft.com/office/powerpoint/2010/main" val="393078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7" name="Marcador de contenido 2">
            <a:extLst>
              <a:ext uri="{FF2B5EF4-FFF2-40B4-BE49-F238E27FC236}">
                <a16:creationId xmlns:a16="http://schemas.microsoft.com/office/drawing/2014/main" id="{7B40CBF0-A2AF-4355-B0B1-1EEE811B4E8E}"/>
              </a:ext>
            </a:extLst>
          </p:cNvPr>
          <p:cNvSpPr txBox="1">
            <a:spLocks/>
          </p:cNvSpPr>
          <p:nvPr/>
        </p:nvSpPr>
        <p:spPr>
          <a:xfrm>
            <a:off x="1050940" y="1040392"/>
            <a:ext cx="7934802"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X. </a:t>
            </a:r>
            <a:r>
              <a:rPr lang="en-US" sz="3200" dirty="0">
                <a:solidFill>
                  <a:srgbClr val="C387A9"/>
                </a:solidFill>
                <a:latin typeface="Segoe UI" panose="020B0502040204020203" pitchFamily="34" charset="0"/>
                <a:cs typeface="Segoe UI" panose="020B0502040204020203" pitchFamily="34" charset="0"/>
              </a:rPr>
              <a:t>What have I learnt today?</a:t>
            </a:r>
            <a:endParaRPr lang="es-MX" sz="3200" dirty="0">
              <a:solidFill>
                <a:srgbClr val="C387A9"/>
              </a:solidFill>
              <a:latin typeface="Segoe UI" panose="020B0502040204020203" pitchFamily="34" charset="0"/>
              <a:cs typeface="Segoe UI" panose="020B0502040204020203" pitchFamily="34" charset="0"/>
            </a:endParaRPr>
          </a:p>
        </p:txBody>
      </p:sp>
      <p:sp>
        <p:nvSpPr>
          <p:cNvPr id="78" name="Rectángulo 77">
            <a:extLst>
              <a:ext uri="{FF2B5EF4-FFF2-40B4-BE49-F238E27FC236}">
                <a16:creationId xmlns:a16="http://schemas.microsoft.com/office/drawing/2014/main" id="{73D551C6-DFAE-4713-86E0-07A5E98A4994}"/>
              </a:ext>
            </a:extLst>
          </p:cNvPr>
          <p:cNvSpPr/>
          <p:nvPr/>
        </p:nvSpPr>
        <p:spPr>
          <a:xfrm>
            <a:off x="1066992" y="1722236"/>
            <a:ext cx="7739354" cy="2062103"/>
          </a:xfrm>
          <a:prstGeom prst="rect">
            <a:avLst/>
          </a:prstGeom>
        </p:spPr>
        <p:txBody>
          <a:bodyPr wrap="square">
            <a:spAutoFit/>
          </a:bodyPr>
          <a:lstStyle/>
          <a:p>
            <a:pPr lvl="0" algn="l" eaLnBrk="0" fontAlgn="base" hangingPunct="0">
              <a:spcBef>
                <a:spcPct val="0"/>
              </a:spcBef>
              <a:spcAft>
                <a:spcPct val="0"/>
              </a:spcAft>
            </a:pPr>
            <a:r>
              <a:rPr lang="en-US" altLang="es-MX" sz="1700" b="1" dirty="0">
                <a:solidFill>
                  <a:schemeClr val="tx1">
                    <a:lumMod val="75000"/>
                    <a:lumOff val="25000"/>
                  </a:schemeClr>
                </a:solidFill>
                <a:latin typeface="Segoe UI Semibold" panose="020B0702040204020203" pitchFamily="34" charset="0"/>
                <a:cs typeface="Segoe UI Semibold" panose="020B0702040204020203" pitchFamily="34" charset="0"/>
              </a:rPr>
              <a:t>What have I learnt today?</a:t>
            </a:r>
          </a:p>
          <a:p>
            <a:pPr lvl="0" algn="l" eaLnBrk="0" fontAlgn="base" hangingPunct="0">
              <a:spcBef>
                <a:spcPct val="0"/>
              </a:spcBef>
              <a:spcAft>
                <a:spcPct val="0"/>
              </a:spcAft>
            </a:pPr>
            <a:endParaRPr lang="es-MX" altLang="es-MX" sz="1100" b="1" dirty="0">
              <a:solidFill>
                <a:schemeClr val="tx1">
                  <a:lumMod val="75000"/>
                  <a:lumOff val="25000"/>
                </a:schemeClr>
              </a:solidFill>
              <a:latin typeface="Segoe UI Semibold" panose="020B0702040204020203" pitchFamily="34" charset="0"/>
              <a:cs typeface="Segoe UI Semibold" panose="020B0702040204020203" pitchFamily="34" charset="0"/>
            </a:endParaRPr>
          </a:p>
          <a:p>
            <a:pPr lvl="0" eaLnBrk="0" fontAlgn="base">
              <a:spcBef>
                <a:spcPct val="0"/>
              </a:spcBef>
              <a:spcAft>
                <a:spcPct val="0"/>
              </a:spcAft>
            </a:pPr>
            <a:r>
              <a:rPr lang="en-US" altLang="es-MX" sz="1650" b="1" dirty="0">
                <a:solidFill>
                  <a:srgbClr val="C58BAC"/>
                </a:solidFill>
                <a:latin typeface="Segoe Script" panose="030B0504020000000003" pitchFamily="66" charset="0"/>
                <a:cs typeface="Segoe UI Semilight" panose="020B0402040204020203" pitchFamily="34" charset="0"/>
              </a:rPr>
              <a:t>You can </a:t>
            </a:r>
            <a:r>
              <a:rPr lang="en-GB" altLang="es-MX" sz="1650" b="1" dirty="0">
                <a:solidFill>
                  <a:srgbClr val="C58BAC"/>
                </a:solidFill>
                <a:latin typeface="Segoe Script" panose="030B0504020000000003" pitchFamily="66" charset="0"/>
                <a:cs typeface="Segoe UI Semilight" panose="020B0402040204020203" pitchFamily="34" charset="0"/>
              </a:rPr>
              <a:t>discuss the topic of the weather and describe seasons of year. You’ll also be able to talk about sports and outdoor activities, as well as use the present continuous tense to describe actions at the time of speaking.</a:t>
            </a:r>
          </a:p>
          <a:p>
            <a:pPr lvl="0" eaLnBrk="0" fontAlgn="base">
              <a:spcBef>
                <a:spcPct val="0"/>
              </a:spcBef>
              <a:spcAft>
                <a:spcPct val="0"/>
              </a:spcAft>
            </a:pPr>
            <a:endParaRPr lang="en-US" altLang="es-MX" sz="1500" dirty="0">
              <a:solidFill>
                <a:srgbClr val="9D2B66"/>
              </a:solidFill>
              <a:latin typeface="Segoe Script" panose="030B0504020000000003" pitchFamily="66" charset="0"/>
              <a:cs typeface="Segoe UI Semilight" panose="020B0402040204020203" pitchFamily="34" charset="0"/>
            </a:endParaRPr>
          </a:p>
          <a:p>
            <a:pPr lvl="0" algn="l" eaLnBrk="0" fontAlgn="base" hangingPunct="0">
              <a:spcBef>
                <a:spcPct val="0"/>
              </a:spcBef>
              <a:spcAft>
                <a:spcPct val="0"/>
              </a:spcAft>
            </a:pPr>
            <a:endParaRPr lang="en-US" altLang="es-MX" sz="17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57"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1"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8194" name="Picture 2" descr="bonfire surrounded by group of people near brown hill during daytime"/>
          <p:cNvPicPr>
            <a:picLocks noChangeAspect="1" noChangeArrowheads="1"/>
          </p:cNvPicPr>
          <p:nvPr/>
        </p:nvPicPr>
        <p:blipFill rotWithShape="1">
          <a:blip r:embed="rId5">
            <a:extLst>
              <a:ext uri="{28A0092B-C50C-407E-A947-70E740481C1C}">
                <a14:useLocalDpi xmlns:a14="http://schemas.microsoft.com/office/drawing/2010/main" val="0"/>
              </a:ext>
            </a:extLst>
          </a:blip>
          <a:srcRect b="49051"/>
          <a:stretch/>
        </p:blipFill>
        <p:spPr bwMode="auto">
          <a:xfrm>
            <a:off x="1149779" y="3243427"/>
            <a:ext cx="7541843" cy="2562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46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566" y="-17305"/>
            <a:ext cx="9922220" cy="6901370"/>
            <a:chOff x="-7566" y="-17305"/>
            <a:chExt cx="9922220" cy="6901370"/>
          </a:xfrm>
        </p:grpSpPr>
        <p:sp>
          <p:nvSpPr>
            <p:cNvPr id="55" name="Rectángulo 23"/>
            <p:cNvSpPr/>
            <p:nvPr/>
          </p:nvSpPr>
          <p:spPr>
            <a:xfrm>
              <a:off x="-7566" y="0"/>
              <a:ext cx="992222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7" name="Rectángulo 76">
            <a:extLst>
              <a:ext uri="{FF2B5EF4-FFF2-40B4-BE49-F238E27FC236}">
                <a16:creationId xmlns:a16="http://schemas.microsoft.com/office/drawing/2014/main" id="{68BD3F7A-E379-4397-A8A2-E0A9EB881595}"/>
              </a:ext>
            </a:extLst>
          </p:cNvPr>
          <p:cNvSpPr/>
          <p:nvPr/>
        </p:nvSpPr>
        <p:spPr>
          <a:xfrm>
            <a:off x="1071870" y="1691020"/>
            <a:ext cx="7653030" cy="4154984"/>
          </a:xfrm>
          <a:prstGeom prst="rect">
            <a:avLst/>
          </a:prstGeom>
        </p:spPr>
        <p:txBody>
          <a:bodyPr wrap="square">
            <a:spAutoFit/>
          </a:bodyPr>
          <a:lstStyle/>
          <a:p>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By the end of the class, you will be able to discuss the topic of the weather and describe seasons of year. You’ll also be able to talk about sports and outdoor activities, as well as use the present continuous tense to describe actions at the time of speaking.</a:t>
            </a:r>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400" b="0" dirty="0">
              <a:solidFill>
                <a:schemeClr val="tx1">
                  <a:lumMod val="85000"/>
                  <a:lumOff val="15000"/>
                </a:schemeClr>
              </a:solidFill>
              <a:latin typeface="Segoe UI" panose="020B0502040204020203" pitchFamily="34" charset="0"/>
              <a:cs typeface="Segoe UI" panose="020B0502040204020203" pitchFamily="34" charset="0"/>
            </a:endParaRPr>
          </a:p>
          <a:p>
            <a:endParaRPr lang="es-MX" sz="1500" dirty="0">
              <a:solidFill>
                <a:schemeClr val="tx1">
                  <a:lumMod val="85000"/>
                  <a:lumOff val="15000"/>
                </a:schemeClr>
              </a:solidFill>
              <a:latin typeface="Segoe UI Semilight" panose="020B0402040204020203" pitchFamily="34" charset="0"/>
              <a:cs typeface="Segoe UI Semilight" panose="020B0402040204020203" pitchFamily="34" charset="0"/>
            </a:endParaRPr>
          </a:p>
          <a:p>
            <a:endParaRPr lang="es-MX" sz="15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s-MX" sz="1500" dirty="0">
                <a:solidFill>
                  <a:schemeClr val="tx1">
                    <a:lumMod val="85000"/>
                    <a:lumOff val="15000"/>
                  </a:schemeClr>
                </a:solidFill>
                <a:latin typeface="Segoe UI Semilight" panose="020B0402040204020203" pitchFamily="34" charset="0"/>
                <a:cs typeface="Segoe UI Semilight" panose="020B0402040204020203" pitchFamily="34" charset="0"/>
              </a:rPr>
              <a:t>Al final de la clase, serás capaz de hablar del tema del clima y describir las estaciones del año. Además, podrás hablar de deportes y actividades al aire libre, así como usar el tiempo presente continuo para describir acciones al momento de hablar.</a:t>
            </a:r>
            <a:endParaRPr lang="es-MX" b="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78"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 </a:t>
            </a:r>
            <a:r>
              <a:rPr lang="es-MX" sz="3200" b="0" dirty="0">
                <a:solidFill>
                  <a:srgbClr val="552D81"/>
                </a:solidFill>
                <a:latin typeface="Segoe UI" panose="020B0502040204020203" pitchFamily="34" charset="0"/>
                <a:cs typeface="Segoe UI" panose="020B0502040204020203" pitchFamily="34" charset="0"/>
              </a:rPr>
              <a:t>Class Objective</a:t>
            </a:r>
          </a:p>
        </p:txBody>
      </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8" name="Folded Corner 37"/>
          <p:cNvSpPr/>
          <p:nvPr/>
        </p:nvSpPr>
        <p:spPr>
          <a:xfrm>
            <a:off x="7368125" y="6542980"/>
            <a:ext cx="201496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53" name="Imagen 52"/>
          <p:cNvPicPr>
            <a:picLocks noChangeAspect="1"/>
          </p:cNvPicPr>
          <p:nvPr/>
        </p:nvPicPr>
        <p:blipFill rotWithShape="1">
          <a:blip r:embed="rId7"/>
          <a:srcRect l="691" r="2016"/>
          <a:stretch/>
        </p:blipFill>
        <p:spPr>
          <a:xfrm>
            <a:off x="1171575" y="2633925"/>
            <a:ext cx="7353300" cy="2073950"/>
          </a:xfrm>
          <a:prstGeom prst="rect">
            <a:avLst/>
          </a:prstGeom>
        </p:spPr>
      </p:pic>
      <p:sp>
        <p:nvSpPr>
          <p:cNvPr id="54"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Tree>
    <p:extLst>
      <p:ext uri="{BB962C8B-B14F-4D97-AF65-F5344CB8AC3E}">
        <p14:creationId xmlns:p14="http://schemas.microsoft.com/office/powerpoint/2010/main" val="415777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upo 48"/>
          <p:cNvGrpSpPr/>
          <p:nvPr/>
        </p:nvGrpSpPr>
        <p:grpSpPr>
          <a:xfrm>
            <a:off x="-7249" y="-17305"/>
            <a:ext cx="9920499" cy="6920285"/>
            <a:chOff x="-7249" y="-17305"/>
            <a:chExt cx="9920499" cy="6920285"/>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54" name="Folded Corner 37"/>
            <p:cNvSpPr/>
            <p:nvPr/>
          </p:nvSpPr>
          <p:spPr>
            <a:xfrm>
              <a:off x="7368125" y="6542980"/>
              <a:ext cx="2423576"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7"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75" name="Rectángulo 74">
            <a:extLst>
              <a:ext uri="{FF2B5EF4-FFF2-40B4-BE49-F238E27FC236}">
                <a16:creationId xmlns:a16="http://schemas.microsoft.com/office/drawing/2014/main" id="{68BD3F7A-E379-4397-A8A2-E0A9EB881595}"/>
              </a:ext>
            </a:extLst>
          </p:cNvPr>
          <p:cNvSpPr/>
          <p:nvPr/>
        </p:nvSpPr>
        <p:spPr>
          <a:xfrm>
            <a:off x="1071870" y="1691020"/>
            <a:ext cx="7653030" cy="353943"/>
          </a:xfrm>
          <a:prstGeom prst="rect">
            <a:avLst/>
          </a:prstGeom>
        </p:spPr>
        <p:txBody>
          <a:bodyPr wrap="square">
            <a:spAutoFit/>
          </a:bodyPr>
          <a:lstStyle/>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n-US" sz="1700" dirty="0">
                <a:solidFill>
                  <a:schemeClr val="tx1">
                    <a:lumMod val="85000"/>
                    <a:lumOff val="15000"/>
                  </a:schemeClr>
                </a:solidFill>
                <a:latin typeface="Segoe UI" panose="020B0502040204020203" pitchFamily="34" charset="0"/>
                <a:cs typeface="Segoe UI" panose="020B0502040204020203" pitchFamily="34" charset="0"/>
              </a:rPr>
              <a:t>Let’s read about the different celebrations and their meanings. </a:t>
            </a:r>
            <a:endParaRPr lang="es-MX" sz="17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58" name="Grupo 57"/>
          <p:cNvGrpSpPr/>
          <p:nvPr/>
        </p:nvGrpSpPr>
        <p:grpSpPr>
          <a:xfrm>
            <a:off x="1181101" y="2216231"/>
            <a:ext cx="2083612" cy="3730818"/>
            <a:chOff x="1181101" y="2216231"/>
            <a:chExt cx="2083612" cy="3730818"/>
          </a:xfrm>
        </p:grpSpPr>
        <p:pic>
          <p:nvPicPr>
            <p:cNvPr id="59" name="Imagen 58"/>
            <p:cNvPicPr>
              <a:picLocks noChangeAspect="1"/>
            </p:cNvPicPr>
            <p:nvPr/>
          </p:nvPicPr>
          <p:blipFill>
            <a:blip r:embed="rId7"/>
            <a:stretch>
              <a:fillRect/>
            </a:stretch>
          </p:blipFill>
          <p:spPr>
            <a:xfrm>
              <a:off x="1181101" y="2216231"/>
              <a:ext cx="2083612" cy="1172032"/>
            </a:xfrm>
            <a:prstGeom prst="rect">
              <a:avLst/>
            </a:prstGeom>
          </p:spPr>
        </p:pic>
        <p:pic>
          <p:nvPicPr>
            <p:cNvPr id="60" name="Picture 6" descr="Resultado de imagen para hanukkah"/>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9645" b="5267"/>
            <a:stretch/>
          </p:blipFill>
          <p:spPr bwMode="auto">
            <a:xfrm>
              <a:off x="1181101" y="3525215"/>
              <a:ext cx="2083612" cy="11701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Resultado de imagen para easter holidays"/>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0787"/>
            <a:stretch/>
          </p:blipFill>
          <p:spPr bwMode="auto">
            <a:xfrm>
              <a:off x="1184795" y="4825817"/>
              <a:ext cx="2075173" cy="1121232"/>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Rectángulo 73"/>
          <p:cNvSpPr/>
          <p:nvPr/>
        </p:nvSpPr>
        <p:spPr>
          <a:xfrm>
            <a:off x="3312944" y="4845976"/>
            <a:ext cx="5377451" cy="1200329"/>
          </a:xfrm>
          <a:prstGeom prst="rect">
            <a:avLst/>
          </a:prstGeom>
        </p:spPr>
        <p:txBody>
          <a:bodyPr wrap="square">
            <a:spAutoFit/>
          </a:bodyPr>
          <a:lstStyle/>
          <a:p>
            <a:r>
              <a:rPr lang="en-US" b="1" dirty="0">
                <a:solidFill>
                  <a:srgbClr val="1A6458"/>
                </a:solidFill>
                <a:latin typeface="Segoe Script" panose="030B0504020000000003" pitchFamily="66" charset="0"/>
              </a:rPr>
              <a:t>Easter, also called Resurrection Sunday, is a festival and holiday that celebrates the rising of Jesus from the dead. It happens in the month of April. </a:t>
            </a:r>
            <a:endParaRPr lang="en-GB" b="1" dirty="0">
              <a:solidFill>
                <a:srgbClr val="1A6458"/>
              </a:solidFill>
              <a:latin typeface="Segoe Script" panose="030B0504020000000003" pitchFamily="66" charset="0"/>
            </a:endParaRPr>
          </a:p>
        </p:txBody>
      </p:sp>
      <p:sp>
        <p:nvSpPr>
          <p:cNvPr id="78" name="Rectángulo 77"/>
          <p:cNvSpPr/>
          <p:nvPr/>
        </p:nvSpPr>
        <p:spPr>
          <a:xfrm>
            <a:off x="3300667" y="2245829"/>
            <a:ext cx="5710093" cy="1200329"/>
          </a:xfrm>
          <a:prstGeom prst="rect">
            <a:avLst/>
          </a:prstGeom>
        </p:spPr>
        <p:txBody>
          <a:bodyPr wrap="square">
            <a:spAutoFit/>
          </a:bodyPr>
          <a:lstStyle/>
          <a:p>
            <a:r>
              <a:rPr lang="en-US" b="1" dirty="0">
                <a:solidFill>
                  <a:srgbClr val="49276F"/>
                </a:solidFill>
                <a:latin typeface="Segoe Script" panose="030B0504020000000003" pitchFamily="66" charset="0"/>
              </a:rPr>
              <a:t>Thanksgiving Day began as a day of giving thanks and sacrifice for the harvest of the next year. It is celebrated November 28 in the United States of America.</a:t>
            </a:r>
            <a:endParaRPr lang="en-GB" b="1" dirty="0">
              <a:solidFill>
                <a:srgbClr val="49276F"/>
              </a:solidFill>
              <a:latin typeface="Segoe Script" panose="030B0504020000000003" pitchFamily="66" charset="0"/>
            </a:endParaRPr>
          </a:p>
        </p:txBody>
      </p:sp>
      <p:sp>
        <p:nvSpPr>
          <p:cNvPr id="84" name="Rectángulo 83"/>
          <p:cNvSpPr/>
          <p:nvPr/>
        </p:nvSpPr>
        <p:spPr>
          <a:xfrm>
            <a:off x="3305207" y="3568414"/>
            <a:ext cx="5516147" cy="1200329"/>
          </a:xfrm>
          <a:prstGeom prst="rect">
            <a:avLst/>
          </a:prstGeom>
        </p:spPr>
        <p:txBody>
          <a:bodyPr wrap="square">
            <a:spAutoFit/>
          </a:bodyPr>
          <a:lstStyle/>
          <a:p>
            <a:r>
              <a:rPr lang="en-US" b="1" dirty="0">
                <a:solidFill>
                  <a:srgbClr val="388A88"/>
                </a:solidFill>
                <a:latin typeface="Segoe Script" panose="030B0504020000000003" pitchFamily="66" charset="0"/>
              </a:rPr>
              <a:t>Hanukkah is a Jewish festival that remembers </a:t>
            </a:r>
            <a:r>
              <a:rPr lang="en-GB" b="1" dirty="0">
                <a:solidFill>
                  <a:srgbClr val="388A88"/>
                </a:solidFill>
                <a:latin typeface="Segoe Script" panose="030B0504020000000003" pitchFamily="66" charset="0"/>
              </a:rPr>
              <a:t>an ancient miracle, in which one day's worth of oil burned for eight days in their temple in December.</a:t>
            </a:r>
          </a:p>
        </p:txBody>
      </p:sp>
      <p:sp>
        <p:nvSpPr>
          <p:cNvPr id="85"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 </a:t>
            </a:r>
            <a:r>
              <a:rPr lang="es-MX" sz="3200" dirty="0">
                <a:solidFill>
                  <a:srgbClr val="388A88"/>
                </a:solidFill>
                <a:latin typeface="Segoe UI" panose="020B0502040204020203" pitchFamily="34" charset="0"/>
                <a:cs typeface="Segoe UI" panose="020B0502040204020203" pitchFamily="34" charset="0"/>
              </a:rPr>
              <a:t>Celebrations around the World</a:t>
            </a:r>
          </a:p>
        </p:txBody>
      </p:sp>
    </p:spTree>
    <p:extLst>
      <p:ext uri="{BB962C8B-B14F-4D97-AF65-F5344CB8AC3E}">
        <p14:creationId xmlns:p14="http://schemas.microsoft.com/office/powerpoint/2010/main" val="370921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upo 48"/>
          <p:cNvGrpSpPr/>
          <p:nvPr/>
        </p:nvGrpSpPr>
        <p:grpSpPr>
          <a:xfrm>
            <a:off x="-7249" y="-17305"/>
            <a:ext cx="9920499" cy="6920285"/>
            <a:chOff x="-7249" y="-17305"/>
            <a:chExt cx="9920499" cy="6920285"/>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54" name="Folded Corner 37"/>
            <p:cNvSpPr/>
            <p:nvPr/>
          </p:nvSpPr>
          <p:spPr>
            <a:xfrm>
              <a:off x="7368125" y="6542980"/>
              <a:ext cx="2423576"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7"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75" name="Rectángulo 74">
            <a:extLst>
              <a:ext uri="{FF2B5EF4-FFF2-40B4-BE49-F238E27FC236}">
                <a16:creationId xmlns:a16="http://schemas.microsoft.com/office/drawing/2014/main" id="{68BD3F7A-E379-4397-A8A2-E0A9EB881595}"/>
              </a:ext>
            </a:extLst>
          </p:cNvPr>
          <p:cNvSpPr/>
          <p:nvPr/>
        </p:nvSpPr>
        <p:spPr>
          <a:xfrm>
            <a:off x="1071870" y="1691020"/>
            <a:ext cx="7653030" cy="353943"/>
          </a:xfrm>
          <a:prstGeom prst="rect">
            <a:avLst/>
          </a:prstGeom>
        </p:spPr>
        <p:txBody>
          <a:bodyPr wrap="square">
            <a:spAutoFit/>
          </a:bodyPr>
          <a:lstStyle/>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n-US" sz="1700" dirty="0">
                <a:solidFill>
                  <a:schemeClr val="tx1">
                    <a:lumMod val="85000"/>
                    <a:lumOff val="15000"/>
                  </a:schemeClr>
                </a:solidFill>
                <a:latin typeface="Segoe UI" panose="020B0502040204020203" pitchFamily="34" charset="0"/>
                <a:cs typeface="Segoe UI" panose="020B0502040204020203" pitchFamily="34" charset="0"/>
              </a:rPr>
              <a:t>Let’s read about the different celebrations and their meanings. </a:t>
            </a:r>
            <a:endParaRPr lang="es-MX" sz="1700" b="1"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76" name="Rectángulo 75"/>
          <p:cNvSpPr/>
          <p:nvPr/>
        </p:nvSpPr>
        <p:spPr>
          <a:xfrm>
            <a:off x="3395104" y="4819870"/>
            <a:ext cx="5377451" cy="1200329"/>
          </a:xfrm>
          <a:prstGeom prst="rect">
            <a:avLst/>
          </a:prstGeom>
        </p:spPr>
        <p:txBody>
          <a:bodyPr wrap="square">
            <a:spAutoFit/>
          </a:bodyPr>
          <a:lstStyle/>
          <a:p>
            <a:r>
              <a:rPr lang="en-US" b="1" dirty="0">
                <a:solidFill>
                  <a:srgbClr val="812354"/>
                </a:solidFill>
                <a:latin typeface="Segoe Script" panose="030B0504020000000003" pitchFamily="66" charset="0"/>
              </a:rPr>
              <a:t>Chinese New Year, in the traditional Chinese calendar, begins on the new moon that appears between 21 January and 20 February.</a:t>
            </a:r>
          </a:p>
        </p:txBody>
      </p:sp>
      <p:sp>
        <p:nvSpPr>
          <p:cNvPr id="80" name="Rectángulo 79"/>
          <p:cNvSpPr/>
          <p:nvPr/>
        </p:nvSpPr>
        <p:spPr>
          <a:xfrm>
            <a:off x="3398032" y="3538597"/>
            <a:ext cx="5516147" cy="1200329"/>
          </a:xfrm>
          <a:prstGeom prst="rect">
            <a:avLst/>
          </a:prstGeom>
        </p:spPr>
        <p:txBody>
          <a:bodyPr wrap="square">
            <a:spAutoFit/>
          </a:bodyPr>
          <a:lstStyle/>
          <a:p>
            <a:r>
              <a:rPr lang="en-US" b="1" dirty="0">
                <a:solidFill>
                  <a:srgbClr val="C58BAC"/>
                </a:solidFill>
                <a:latin typeface="Segoe Script" panose="030B0504020000000003" pitchFamily="66" charset="0"/>
              </a:rPr>
              <a:t>Ramadan is the ninth month of the Islamic calendar. It begins in May and finishes in June. Muslims participate in a month of fasting, prayer and reflection.</a:t>
            </a:r>
          </a:p>
        </p:txBody>
      </p:sp>
      <p:grpSp>
        <p:nvGrpSpPr>
          <p:cNvPr id="2" name="Grupo 1"/>
          <p:cNvGrpSpPr/>
          <p:nvPr/>
        </p:nvGrpSpPr>
        <p:grpSpPr>
          <a:xfrm>
            <a:off x="1181101" y="2217636"/>
            <a:ext cx="2151054" cy="3729413"/>
            <a:chOff x="1181101" y="2217636"/>
            <a:chExt cx="2151054" cy="3729413"/>
          </a:xfrm>
        </p:grpSpPr>
        <p:pic>
          <p:nvPicPr>
            <p:cNvPr id="81" name="Imagen 80"/>
            <p:cNvPicPr>
              <a:picLocks noChangeAspect="1"/>
            </p:cNvPicPr>
            <p:nvPr/>
          </p:nvPicPr>
          <p:blipFill>
            <a:blip r:embed="rId7">
              <a:lum bright="6000"/>
            </a:blip>
            <a:stretch>
              <a:fillRect/>
            </a:stretch>
          </p:blipFill>
          <p:spPr>
            <a:xfrm>
              <a:off x="1182470" y="4819870"/>
              <a:ext cx="2149685" cy="1127179"/>
            </a:xfrm>
            <a:prstGeom prst="rect">
              <a:avLst/>
            </a:prstGeom>
          </p:spPr>
        </p:pic>
        <p:pic>
          <p:nvPicPr>
            <p:cNvPr id="82" name="Picture 4" descr="Imagen relacionada"/>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743"/>
            <a:stretch/>
          </p:blipFill>
          <p:spPr bwMode="auto">
            <a:xfrm>
              <a:off x="1181101" y="2217636"/>
              <a:ext cx="2151054" cy="117062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Resultado de imagen para ramadan"/>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6473"/>
            <a:stretch/>
          </p:blipFill>
          <p:spPr bwMode="auto">
            <a:xfrm>
              <a:off x="1188992" y="3520547"/>
              <a:ext cx="2143163" cy="1172046"/>
            </a:xfrm>
            <a:prstGeom prst="rect">
              <a:avLst/>
            </a:prstGeom>
            <a:noFill/>
            <a:extLst>
              <a:ext uri="{909E8E84-426E-40DD-AFC4-6F175D3DCCD1}">
                <a14:hiddenFill xmlns:a14="http://schemas.microsoft.com/office/drawing/2010/main">
                  <a:solidFill>
                    <a:srgbClr val="FFFFFF"/>
                  </a:solidFill>
                </a14:hiddenFill>
              </a:ext>
            </a:extLst>
          </p:spPr>
        </p:pic>
      </p:grpSp>
      <p:sp>
        <p:nvSpPr>
          <p:cNvPr id="84" name="Rectángulo 83"/>
          <p:cNvSpPr/>
          <p:nvPr/>
        </p:nvSpPr>
        <p:spPr>
          <a:xfrm>
            <a:off x="3370240" y="2257272"/>
            <a:ext cx="5564983" cy="1200329"/>
          </a:xfrm>
          <a:prstGeom prst="rect">
            <a:avLst/>
          </a:prstGeom>
        </p:spPr>
        <p:txBody>
          <a:bodyPr wrap="square">
            <a:spAutoFit/>
          </a:bodyPr>
          <a:lstStyle/>
          <a:p>
            <a:r>
              <a:rPr lang="en-US" b="1" dirty="0">
                <a:solidFill>
                  <a:srgbClr val="7E79A3"/>
                </a:solidFill>
                <a:latin typeface="Segoe Script" panose="030B0504020000000003" pitchFamily="66" charset="0"/>
              </a:rPr>
              <a:t>Christmas is an annual festival that remembers the birth of Jesus Christ. </a:t>
            </a:r>
          </a:p>
          <a:p>
            <a:r>
              <a:rPr lang="en-US" b="1" dirty="0">
                <a:solidFill>
                  <a:srgbClr val="7E79A3"/>
                </a:solidFill>
                <a:latin typeface="Segoe Script" panose="030B0504020000000003" pitchFamily="66" charset="0"/>
              </a:rPr>
              <a:t>It is celebrated on December 25 by Christians, but also many non-Christians.</a:t>
            </a:r>
          </a:p>
        </p:txBody>
      </p:sp>
      <p:sp>
        <p:nvSpPr>
          <p:cNvPr id="85"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 </a:t>
            </a:r>
            <a:r>
              <a:rPr lang="es-MX" sz="3200" dirty="0">
                <a:solidFill>
                  <a:srgbClr val="388A88"/>
                </a:solidFill>
                <a:latin typeface="Segoe UI" panose="020B0502040204020203" pitchFamily="34" charset="0"/>
                <a:cs typeface="Segoe UI" panose="020B0502040204020203" pitchFamily="34" charset="0"/>
              </a:rPr>
              <a:t>Celebrations around the World</a:t>
            </a:r>
          </a:p>
        </p:txBody>
      </p:sp>
    </p:spTree>
    <p:extLst>
      <p:ext uri="{BB962C8B-B14F-4D97-AF65-F5344CB8AC3E}">
        <p14:creationId xmlns:p14="http://schemas.microsoft.com/office/powerpoint/2010/main" val="151381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upo 48"/>
          <p:cNvGrpSpPr/>
          <p:nvPr/>
        </p:nvGrpSpPr>
        <p:grpSpPr>
          <a:xfrm>
            <a:off x="-7250" y="0"/>
            <a:ext cx="9920499" cy="6920285"/>
            <a:chOff x="-7249" y="-17305"/>
            <a:chExt cx="9920499" cy="6920285"/>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54" name="Folded Corner 37"/>
            <p:cNvSpPr/>
            <p:nvPr/>
          </p:nvSpPr>
          <p:spPr>
            <a:xfrm>
              <a:off x="7368125" y="6542980"/>
              <a:ext cx="2423576"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7"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sp>
        <p:nvSpPr>
          <p:cNvPr id="75" name="Rectángulo 74">
            <a:extLst>
              <a:ext uri="{FF2B5EF4-FFF2-40B4-BE49-F238E27FC236}">
                <a16:creationId xmlns:a16="http://schemas.microsoft.com/office/drawing/2014/main" id="{68BD3F7A-E379-4397-A8A2-E0A9EB881595}"/>
              </a:ext>
            </a:extLst>
          </p:cNvPr>
          <p:cNvSpPr/>
          <p:nvPr/>
        </p:nvSpPr>
        <p:spPr>
          <a:xfrm>
            <a:off x="1071870" y="1691020"/>
            <a:ext cx="7653030" cy="353943"/>
          </a:xfrm>
          <a:prstGeom prst="rect">
            <a:avLst/>
          </a:prstGeom>
        </p:spPr>
        <p:txBody>
          <a:bodyPr wrap="square">
            <a:spAutoFit/>
          </a:bodyPr>
          <a:lstStyle/>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What are the months of these festivities? In what season do they happen?</a:t>
            </a:r>
            <a:endParaRPr lang="es-MX" sz="1700" b="1" dirty="0">
              <a:solidFill>
                <a:schemeClr val="tx1">
                  <a:lumMod val="85000"/>
                  <a:lumOff val="15000"/>
                </a:schemeClr>
              </a:solidFill>
              <a:latin typeface="Segoe UI" panose="020B0502040204020203" pitchFamily="34" charset="0"/>
              <a:cs typeface="Segoe UI" panose="020B0502040204020203" pitchFamily="34" charset="0"/>
            </a:endParaRPr>
          </a:p>
        </p:txBody>
      </p:sp>
      <p:grpSp>
        <p:nvGrpSpPr>
          <p:cNvPr id="76" name="Grupo 75"/>
          <p:cNvGrpSpPr/>
          <p:nvPr/>
        </p:nvGrpSpPr>
        <p:grpSpPr>
          <a:xfrm>
            <a:off x="1181101" y="2216231"/>
            <a:ext cx="2083612" cy="3730818"/>
            <a:chOff x="1181101" y="2216231"/>
            <a:chExt cx="2083612" cy="3730818"/>
          </a:xfrm>
        </p:grpSpPr>
        <p:pic>
          <p:nvPicPr>
            <p:cNvPr id="79" name="Imagen 78"/>
            <p:cNvPicPr>
              <a:picLocks noChangeAspect="1"/>
            </p:cNvPicPr>
            <p:nvPr/>
          </p:nvPicPr>
          <p:blipFill>
            <a:blip r:embed="rId7"/>
            <a:stretch>
              <a:fillRect/>
            </a:stretch>
          </p:blipFill>
          <p:spPr>
            <a:xfrm>
              <a:off x="1181101" y="2216231"/>
              <a:ext cx="2083612" cy="1172032"/>
            </a:xfrm>
            <a:prstGeom prst="rect">
              <a:avLst/>
            </a:prstGeom>
          </p:spPr>
        </p:pic>
        <p:pic>
          <p:nvPicPr>
            <p:cNvPr id="80" name="Picture 6" descr="Resultado de imagen para hanukkah"/>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9645" b="5267"/>
            <a:stretch/>
          </p:blipFill>
          <p:spPr bwMode="auto">
            <a:xfrm>
              <a:off x="1181101" y="3525215"/>
              <a:ext cx="2083612" cy="11701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Resultado de imagen para easter holidays"/>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0787"/>
            <a:stretch/>
          </p:blipFill>
          <p:spPr bwMode="auto">
            <a:xfrm>
              <a:off x="1184795" y="4825817"/>
              <a:ext cx="2075173" cy="1121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upo 86"/>
          <p:cNvGrpSpPr/>
          <p:nvPr/>
        </p:nvGrpSpPr>
        <p:grpSpPr>
          <a:xfrm>
            <a:off x="5095876" y="2217636"/>
            <a:ext cx="2151054" cy="3729413"/>
            <a:chOff x="1181101" y="2217636"/>
            <a:chExt cx="2151054" cy="3729413"/>
          </a:xfrm>
        </p:grpSpPr>
        <p:pic>
          <p:nvPicPr>
            <p:cNvPr id="88" name="Imagen 87"/>
            <p:cNvPicPr>
              <a:picLocks noChangeAspect="1"/>
            </p:cNvPicPr>
            <p:nvPr/>
          </p:nvPicPr>
          <p:blipFill>
            <a:blip r:embed="rId10">
              <a:lum bright="6000"/>
            </a:blip>
            <a:stretch>
              <a:fillRect/>
            </a:stretch>
          </p:blipFill>
          <p:spPr>
            <a:xfrm>
              <a:off x="1182470" y="4819870"/>
              <a:ext cx="2149685" cy="1127179"/>
            </a:xfrm>
            <a:prstGeom prst="rect">
              <a:avLst/>
            </a:prstGeom>
          </p:spPr>
        </p:pic>
        <p:pic>
          <p:nvPicPr>
            <p:cNvPr id="91" name="Picture 4" descr="Imagen relacionada"/>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3743"/>
            <a:stretch/>
          </p:blipFill>
          <p:spPr bwMode="auto">
            <a:xfrm>
              <a:off x="1181101" y="2217636"/>
              <a:ext cx="2151054" cy="117062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8" descr="Resultado de imagen para ramadan"/>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6473"/>
            <a:stretch/>
          </p:blipFill>
          <p:spPr bwMode="auto">
            <a:xfrm>
              <a:off x="1188992" y="3520547"/>
              <a:ext cx="2143163" cy="1172046"/>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Rectángulo 92">
            <a:extLst>
              <a:ext uri="{FF2B5EF4-FFF2-40B4-BE49-F238E27FC236}">
                <a16:creationId xmlns:a16="http://schemas.microsoft.com/office/drawing/2014/main" id="{68BD3F7A-E379-4397-A8A2-E0A9EB881595}"/>
              </a:ext>
            </a:extLst>
          </p:cNvPr>
          <p:cNvSpPr/>
          <p:nvPr/>
        </p:nvSpPr>
        <p:spPr>
          <a:xfrm>
            <a:off x="3279018" y="2268635"/>
            <a:ext cx="1635882" cy="1138773"/>
          </a:xfrm>
          <a:prstGeom prst="rect">
            <a:avLst/>
          </a:prstGeom>
        </p:spPr>
        <p:txBody>
          <a:bodyPr wrap="square">
            <a:spAutoFit/>
          </a:bodyPr>
          <a:lstStyle/>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Month </a:t>
            </a:r>
          </a:p>
          <a:p>
            <a:r>
              <a:rPr lang="en-US" sz="1700" b="1" dirty="0">
                <a:solidFill>
                  <a:srgbClr val="49276F"/>
                </a:solidFill>
                <a:latin typeface="Segoe Script" panose="030B0504020000000003" pitchFamily="66" charset="0"/>
                <a:cs typeface="Segoe UI Semibold" panose="020B0702040204020203" pitchFamily="34" charset="0"/>
              </a:rPr>
              <a:t>November</a:t>
            </a:r>
          </a:p>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Season</a:t>
            </a:r>
          </a:p>
          <a:p>
            <a:r>
              <a:rPr lang="en-US" sz="1700" b="1" dirty="0">
                <a:solidFill>
                  <a:srgbClr val="49276F"/>
                </a:solidFill>
                <a:latin typeface="Segoe Script" panose="030B0504020000000003" pitchFamily="66" charset="0"/>
                <a:cs typeface="Segoe UI Semibold" panose="020B0702040204020203" pitchFamily="34" charset="0"/>
              </a:rPr>
              <a:t>Autumn</a:t>
            </a:r>
          </a:p>
        </p:txBody>
      </p:sp>
      <p:sp>
        <p:nvSpPr>
          <p:cNvPr id="94" name="Rectángulo 93">
            <a:extLst>
              <a:ext uri="{FF2B5EF4-FFF2-40B4-BE49-F238E27FC236}">
                <a16:creationId xmlns:a16="http://schemas.microsoft.com/office/drawing/2014/main" id="{68BD3F7A-E379-4397-A8A2-E0A9EB881595}"/>
              </a:ext>
            </a:extLst>
          </p:cNvPr>
          <p:cNvSpPr/>
          <p:nvPr/>
        </p:nvSpPr>
        <p:spPr>
          <a:xfrm>
            <a:off x="3279018" y="3583980"/>
            <a:ext cx="1635882" cy="1138773"/>
          </a:xfrm>
          <a:prstGeom prst="rect">
            <a:avLst/>
          </a:prstGeom>
        </p:spPr>
        <p:txBody>
          <a:bodyPr wrap="square">
            <a:spAutoFit/>
          </a:bodyPr>
          <a:lstStyle/>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Month </a:t>
            </a:r>
          </a:p>
          <a:p>
            <a:r>
              <a:rPr lang="en-US" sz="1700" b="1" dirty="0">
                <a:solidFill>
                  <a:srgbClr val="1A6458"/>
                </a:solidFill>
                <a:latin typeface="Segoe Script" panose="030B0504020000000003" pitchFamily="66" charset="0"/>
                <a:cs typeface="Segoe UI Semibold" panose="020B0702040204020203" pitchFamily="34" charset="0"/>
              </a:rPr>
              <a:t>December</a:t>
            </a:r>
          </a:p>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Season</a:t>
            </a:r>
          </a:p>
          <a:p>
            <a:r>
              <a:rPr lang="en-US" sz="1700" b="1" dirty="0">
                <a:solidFill>
                  <a:srgbClr val="388A88"/>
                </a:solidFill>
                <a:latin typeface="Segoe Script" panose="030B0504020000000003" pitchFamily="66" charset="0"/>
                <a:cs typeface="Segoe UI Semibold" panose="020B0702040204020203" pitchFamily="34" charset="0"/>
              </a:rPr>
              <a:t>Winter</a:t>
            </a:r>
          </a:p>
        </p:txBody>
      </p:sp>
      <p:sp>
        <p:nvSpPr>
          <p:cNvPr id="96" name="Rectángulo 95">
            <a:extLst>
              <a:ext uri="{FF2B5EF4-FFF2-40B4-BE49-F238E27FC236}">
                <a16:creationId xmlns:a16="http://schemas.microsoft.com/office/drawing/2014/main" id="{68BD3F7A-E379-4397-A8A2-E0A9EB881595}"/>
              </a:ext>
            </a:extLst>
          </p:cNvPr>
          <p:cNvSpPr/>
          <p:nvPr/>
        </p:nvSpPr>
        <p:spPr>
          <a:xfrm>
            <a:off x="3266621" y="4861300"/>
            <a:ext cx="1635882" cy="1138773"/>
          </a:xfrm>
          <a:prstGeom prst="rect">
            <a:avLst/>
          </a:prstGeom>
        </p:spPr>
        <p:txBody>
          <a:bodyPr wrap="square">
            <a:spAutoFit/>
          </a:bodyPr>
          <a:lstStyle/>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Month </a:t>
            </a:r>
          </a:p>
          <a:p>
            <a:r>
              <a:rPr lang="en-US" sz="1700" b="1" dirty="0">
                <a:solidFill>
                  <a:srgbClr val="195E52"/>
                </a:solidFill>
                <a:latin typeface="Segoe Script" panose="030B0504020000000003" pitchFamily="66" charset="0"/>
                <a:cs typeface="Segoe UI Semibold" panose="020B0702040204020203" pitchFamily="34" charset="0"/>
              </a:rPr>
              <a:t>April</a:t>
            </a:r>
          </a:p>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Season</a:t>
            </a:r>
          </a:p>
          <a:p>
            <a:r>
              <a:rPr lang="en-US" sz="1700" b="1" dirty="0">
                <a:solidFill>
                  <a:srgbClr val="195E52"/>
                </a:solidFill>
                <a:latin typeface="Segoe Script" panose="030B0504020000000003" pitchFamily="66" charset="0"/>
                <a:cs typeface="Segoe UI Semibold" panose="020B0702040204020203" pitchFamily="34" charset="0"/>
              </a:rPr>
              <a:t>Spring</a:t>
            </a:r>
          </a:p>
        </p:txBody>
      </p:sp>
      <p:sp>
        <p:nvSpPr>
          <p:cNvPr id="97" name="Rectángulo 96">
            <a:extLst>
              <a:ext uri="{FF2B5EF4-FFF2-40B4-BE49-F238E27FC236}">
                <a16:creationId xmlns:a16="http://schemas.microsoft.com/office/drawing/2014/main" id="{68BD3F7A-E379-4397-A8A2-E0A9EB881595}"/>
              </a:ext>
            </a:extLst>
          </p:cNvPr>
          <p:cNvSpPr/>
          <p:nvPr/>
        </p:nvSpPr>
        <p:spPr>
          <a:xfrm>
            <a:off x="7263335" y="2268588"/>
            <a:ext cx="1635882" cy="1138773"/>
          </a:xfrm>
          <a:prstGeom prst="rect">
            <a:avLst/>
          </a:prstGeom>
        </p:spPr>
        <p:txBody>
          <a:bodyPr wrap="square">
            <a:spAutoFit/>
          </a:bodyPr>
          <a:lstStyle/>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Month </a:t>
            </a:r>
          </a:p>
          <a:p>
            <a:r>
              <a:rPr lang="en-US" sz="1700" b="1" dirty="0">
                <a:solidFill>
                  <a:srgbClr val="7E79A3"/>
                </a:solidFill>
                <a:latin typeface="Segoe Script" panose="030B0504020000000003" pitchFamily="66" charset="0"/>
                <a:cs typeface="Segoe UI Semibold" panose="020B0702040204020203" pitchFamily="34" charset="0"/>
              </a:rPr>
              <a:t>December</a:t>
            </a:r>
          </a:p>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Season</a:t>
            </a:r>
          </a:p>
          <a:p>
            <a:r>
              <a:rPr lang="en-US" sz="1700" b="1" dirty="0">
                <a:solidFill>
                  <a:srgbClr val="7E79A3"/>
                </a:solidFill>
                <a:latin typeface="Segoe Script" panose="030B0504020000000003" pitchFamily="66" charset="0"/>
                <a:cs typeface="Segoe UI Semibold" panose="020B0702040204020203" pitchFamily="34" charset="0"/>
              </a:rPr>
              <a:t>Winter</a:t>
            </a:r>
          </a:p>
        </p:txBody>
      </p:sp>
      <p:sp>
        <p:nvSpPr>
          <p:cNvPr id="98" name="Rectángulo 97">
            <a:extLst>
              <a:ext uri="{FF2B5EF4-FFF2-40B4-BE49-F238E27FC236}">
                <a16:creationId xmlns:a16="http://schemas.microsoft.com/office/drawing/2014/main" id="{68BD3F7A-E379-4397-A8A2-E0A9EB881595}"/>
              </a:ext>
            </a:extLst>
          </p:cNvPr>
          <p:cNvSpPr/>
          <p:nvPr/>
        </p:nvSpPr>
        <p:spPr>
          <a:xfrm>
            <a:off x="7263335" y="3583933"/>
            <a:ext cx="1635882" cy="1138773"/>
          </a:xfrm>
          <a:prstGeom prst="rect">
            <a:avLst/>
          </a:prstGeom>
        </p:spPr>
        <p:txBody>
          <a:bodyPr wrap="square">
            <a:spAutoFit/>
          </a:bodyPr>
          <a:lstStyle/>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Month </a:t>
            </a:r>
          </a:p>
          <a:p>
            <a:r>
              <a:rPr lang="en-US" sz="1700" b="1" dirty="0">
                <a:solidFill>
                  <a:srgbClr val="C58BAC"/>
                </a:solidFill>
                <a:latin typeface="Segoe Script" panose="030B0504020000000003" pitchFamily="66" charset="0"/>
                <a:cs typeface="Segoe UI Semibold" panose="020B0702040204020203" pitchFamily="34" charset="0"/>
              </a:rPr>
              <a:t>April-May</a:t>
            </a:r>
          </a:p>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Season</a:t>
            </a:r>
          </a:p>
          <a:p>
            <a:r>
              <a:rPr lang="en-US" sz="1700" b="1" dirty="0">
                <a:solidFill>
                  <a:srgbClr val="C58BAC"/>
                </a:solidFill>
                <a:latin typeface="Segoe Script" panose="030B0504020000000003" pitchFamily="66" charset="0"/>
                <a:cs typeface="Segoe UI Semibold" panose="020B0702040204020203" pitchFamily="34" charset="0"/>
              </a:rPr>
              <a:t>Spring</a:t>
            </a:r>
          </a:p>
        </p:txBody>
      </p:sp>
      <p:sp>
        <p:nvSpPr>
          <p:cNvPr id="99" name="Rectángulo 98">
            <a:extLst>
              <a:ext uri="{FF2B5EF4-FFF2-40B4-BE49-F238E27FC236}">
                <a16:creationId xmlns:a16="http://schemas.microsoft.com/office/drawing/2014/main" id="{68BD3F7A-E379-4397-A8A2-E0A9EB881595}"/>
              </a:ext>
            </a:extLst>
          </p:cNvPr>
          <p:cNvSpPr/>
          <p:nvPr/>
        </p:nvSpPr>
        <p:spPr>
          <a:xfrm>
            <a:off x="7250938" y="4861253"/>
            <a:ext cx="1635882" cy="1138773"/>
          </a:xfrm>
          <a:prstGeom prst="rect">
            <a:avLst/>
          </a:prstGeom>
        </p:spPr>
        <p:txBody>
          <a:bodyPr wrap="square">
            <a:spAutoFit/>
          </a:bodyPr>
          <a:lstStyle/>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Month </a:t>
            </a:r>
          </a:p>
          <a:p>
            <a:r>
              <a:rPr lang="en-US" sz="1700" b="1" dirty="0">
                <a:solidFill>
                  <a:srgbClr val="812354"/>
                </a:solidFill>
                <a:latin typeface="Segoe Script" panose="030B0504020000000003" pitchFamily="66" charset="0"/>
                <a:cs typeface="Segoe UI Semibold" panose="020B0702040204020203" pitchFamily="34" charset="0"/>
              </a:rPr>
              <a:t>February</a:t>
            </a:r>
          </a:p>
          <a:p>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Season</a:t>
            </a:r>
          </a:p>
          <a:p>
            <a:r>
              <a:rPr lang="en-US" sz="1700" b="1" dirty="0">
                <a:solidFill>
                  <a:srgbClr val="812354"/>
                </a:solidFill>
                <a:latin typeface="Segoe Script" panose="030B0504020000000003" pitchFamily="66" charset="0"/>
                <a:cs typeface="Segoe UI Semibold" panose="020B0702040204020203" pitchFamily="34" charset="0"/>
              </a:rPr>
              <a:t>Winter</a:t>
            </a:r>
          </a:p>
        </p:txBody>
      </p:sp>
      <p:sp>
        <p:nvSpPr>
          <p:cNvPr id="100"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 </a:t>
            </a:r>
            <a:r>
              <a:rPr lang="es-MX" sz="3200" dirty="0">
                <a:solidFill>
                  <a:srgbClr val="388A88"/>
                </a:solidFill>
                <a:latin typeface="Segoe UI" panose="020B0502040204020203" pitchFamily="34" charset="0"/>
                <a:cs typeface="Segoe UI" panose="020B0502040204020203" pitchFamily="34" charset="0"/>
              </a:rPr>
              <a:t>Celebrations around the World</a:t>
            </a:r>
          </a:p>
        </p:txBody>
      </p:sp>
    </p:spTree>
    <p:extLst>
      <p:ext uri="{BB962C8B-B14F-4D97-AF65-F5344CB8AC3E}">
        <p14:creationId xmlns:p14="http://schemas.microsoft.com/office/powerpoint/2010/main" val="410164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
          <p:cNvGrpSpPr/>
          <p:nvPr/>
        </p:nvGrpSpPr>
        <p:grpSpPr>
          <a:xfrm>
            <a:off x="-7249" y="-17305"/>
            <a:ext cx="9920499" cy="6901370"/>
            <a:chOff x="-7249" y="-17305"/>
            <a:chExt cx="9920499" cy="6901370"/>
          </a:xfrm>
        </p:grpSpPr>
        <p:sp>
          <p:nvSpPr>
            <p:cNvPr id="55" name="Rectángulo 23"/>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Shape 201"/>
          <p:cNvSpPr txBox="1"/>
          <p:nvPr/>
        </p:nvSpPr>
        <p:spPr>
          <a:xfrm>
            <a:off x="1118124" y="1698188"/>
            <a:ext cx="1440454" cy="4329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spcBef>
                <a:spcPts val="100"/>
              </a:spcBef>
              <a:defRPr sz="2500">
                <a:solidFill>
                  <a:srgbClr val="5E5E5E"/>
                </a:solidFill>
                <a:latin typeface="Times New Roman"/>
                <a:ea typeface="Times New Roman"/>
                <a:cs typeface="Times New Roman"/>
                <a:sym typeface="Times New Roman"/>
              </a:defRPr>
            </a:pPr>
            <a:r>
              <a:rPr lang="en-US" sz="1650" dirty="0">
                <a:solidFill>
                  <a:schemeClr val="tx1">
                    <a:lumMod val="85000"/>
                    <a:lumOff val="15000"/>
                  </a:schemeClr>
                </a:solidFill>
                <a:latin typeface="Segoe UI Semibold" panose="020B0702040204020203" pitchFamily="34" charset="0"/>
                <a:cs typeface="Segoe UI Semibold" panose="020B0702040204020203" pitchFamily="34" charset="0"/>
              </a:rPr>
              <a:t>Describe the weather in the seasons of the year. Include the clothes from the previous chapters:</a:t>
            </a:r>
          </a:p>
          <a:p>
            <a:pPr>
              <a:spcBef>
                <a:spcPts val="100"/>
              </a:spcBef>
              <a:defRPr sz="2500">
                <a:solidFill>
                  <a:srgbClr val="5E5E5E"/>
                </a:solidFill>
                <a:latin typeface="Times New Roman"/>
                <a:ea typeface="Times New Roman"/>
                <a:cs typeface="Times New Roman"/>
                <a:sym typeface="Times New Roman"/>
              </a:defRPr>
            </a:pPr>
            <a:endParaRPr lang="en-US" sz="10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spcBef>
                <a:spcPts val="100"/>
              </a:spcBef>
              <a:defRPr sz="2500">
                <a:solidFill>
                  <a:srgbClr val="5E5E5E"/>
                </a:solidFill>
                <a:latin typeface="Times New Roman"/>
                <a:ea typeface="Times New Roman"/>
                <a:cs typeface="Times New Roman"/>
                <a:sym typeface="Times New Roman"/>
              </a:defRPr>
            </a:pPr>
            <a:r>
              <a:rPr lang="en-US" sz="1500" b="1" dirty="0">
                <a:solidFill>
                  <a:srgbClr val="195E52"/>
                </a:solidFill>
                <a:latin typeface="Segoe Script" panose="030B0504020000000003" pitchFamily="66" charset="0"/>
                <a:cs typeface="Segoe UI Semilight" panose="020B0402040204020203" pitchFamily="34" charset="0"/>
              </a:rPr>
              <a:t>In spring, the weather is warm but it sometimes rains. People wear jeans and a </a:t>
            </a:r>
          </a:p>
          <a:p>
            <a:pPr>
              <a:spcBef>
                <a:spcPts val="100"/>
              </a:spcBef>
              <a:defRPr sz="2500">
                <a:solidFill>
                  <a:srgbClr val="5E5E5E"/>
                </a:solidFill>
                <a:latin typeface="Times New Roman"/>
                <a:ea typeface="Times New Roman"/>
                <a:cs typeface="Times New Roman"/>
                <a:sym typeface="Times New Roman"/>
              </a:defRPr>
            </a:pPr>
            <a:r>
              <a:rPr lang="en-US" sz="1500" b="1" dirty="0">
                <a:solidFill>
                  <a:srgbClr val="195E52"/>
                </a:solidFill>
                <a:latin typeface="Segoe Script" panose="030B0504020000000003" pitchFamily="66" charset="0"/>
                <a:cs typeface="Segoe UI Semilight" panose="020B0402040204020203" pitchFamily="34" charset="0"/>
              </a:rPr>
              <a:t>t-shirt.</a:t>
            </a:r>
          </a:p>
        </p:txBody>
      </p:sp>
      <p:sp>
        <p:nvSpPr>
          <p:cNvPr id="7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859815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dirty="0">
                <a:solidFill>
                  <a:srgbClr val="195E52"/>
                </a:solidFill>
                <a:latin typeface="Segoe UI" panose="020B0502040204020203" pitchFamily="34" charset="0"/>
                <a:cs typeface="Segoe UI" panose="020B0502040204020203" pitchFamily="34" charset="0"/>
              </a:rPr>
              <a:t>Describe the Seasons</a:t>
            </a:r>
            <a:endParaRPr lang="es-MX" sz="3200" b="0" dirty="0">
              <a:solidFill>
                <a:srgbClr val="195E52"/>
              </a:solidFill>
              <a:latin typeface="Segoe UI" panose="020B0502040204020203" pitchFamily="34" charset="0"/>
              <a:cs typeface="Segoe UI" panose="020B0502040204020203" pitchFamily="34" charset="0"/>
            </a:endParaRPr>
          </a:p>
        </p:txBody>
      </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9" name="Folded Corner 37"/>
          <p:cNvSpPr/>
          <p:nvPr/>
        </p:nvSpPr>
        <p:spPr>
          <a:xfrm>
            <a:off x="7368125" y="6542980"/>
            <a:ext cx="2393714"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3"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pic>
        <p:nvPicPr>
          <p:cNvPr id="3074" name="Picture 2" descr="Resultado de imagen de landscapes before and after&quot;"/>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2000"/>
                    </a14:imgEffect>
                  </a14:imgLayer>
                </a14:imgProps>
              </a:ext>
              <a:ext uri="{28A0092B-C50C-407E-A947-70E740481C1C}">
                <a14:useLocalDpi xmlns:a14="http://schemas.microsoft.com/office/drawing/2010/main" val="0"/>
              </a:ext>
            </a:extLst>
          </a:blip>
          <a:srcRect/>
          <a:stretch>
            <a:fillRect/>
          </a:stretch>
        </p:blipFill>
        <p:spPr bwMode="auto">
          <a:xfrm>
            <a:off x="2539528" y="1808009"/>
            <a:ext cx="6171515" cy="4077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8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ángulo 23">
            <a:extLst>
              <a:ext uri="{FF2B5EF4-FFF2-40B4-BE49-F238E27FC236}">
                <a16:creationId xmlns:a16="http://schemas.microsoft.com/office/drawing/2014/main" id="{959B781F-8D54-4454-ADFC-EDFA3B6543B4}"/>
              </a:ext>
            </a:extLst>
          </p:cNvPr>
          <p:cNvSpPr/>
          <p:nvPr/>
        </p:nvSpPr>
        <p:spPr>
          <a:xfrm>
            <a:off x="-4598"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50" name="Group 1"/>
          <p:cNvGrpSpPr/>
          <p:nvPr/>
        </p:nvGrpSpPr>
        <p:grpSpPr>
          <a:xfrm>
            <a:off x="-7249" y="-17305"/>
            <a:ext cx="9920499" cy="6901370"/>
            <a:chOff x="-7249" y="-17305"/>
            <a:chExt cx="9920499" cy="6901370"/>
          </a:xfrm>
        </p:grpSpPr>
        <p:pic>
          <p:nvPicPr>
            <p:cNvPr id="56"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45"/>
            <p:cNvGrpSpPr/>
            <p:nvPr/>
          </p:nvGrpSpPr>
          <p:grpSpPr>
            <a:xfrm>
              <a:off x="-6819" y="-9337"/>
              <a:ext cx="1546736" cy="1546736"/>
              <a:chOff x="-6822" y="-7327"/>
              <a:chExt cx="2830409" cy="2830942"/>
            </a:xfrm>
          </p:grpSpPr>
          <p:sp>
            <p:nvSpPr>
              <p:cNvPr id="129"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0"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1"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32" name="Straight Connector 58"/>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59"/>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60"/>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73"/>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74"/>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75"/>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77"/>
            <p:cNvGrpSpPr/>
            <p:nvPr/>
          </p:nvGrpSpPr>
          <p:grpSpPr>
            <a:xfrm flipH="1" flipV="1">
              <a:off x="8450660" y="5406013"/>
              <a:ext cx="1455279" cy="1469292"/>
              <a:chOff x="-6822" y="-7327"/>
              <a:chExt cx="2830409" cy="2830942"/>
            </a:xfrm>
          </p:grpSpPr>
          <p:sp>
            <p:nvSpPr>
              <p:cNvPr id="120" name="Rectángulo 7"/>
              <p:cNvSpPr/>
              <p:nvPr/>
            </p:nvSpPr>
            <p:spPr>
              <a:xfrm>
                <a:off x="-2042" y="-2"/>
                <a:ext cx="900000" cy="900000"/>
              </a:xfrm>
              <a:prstGeom prst="rect">
                <a:avLst/>
              </a:prstGeom>
              <a:solidFill>
                <a:srgbClr val="948EC0"/>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1"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22"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23" name="Straight Connector 81"/>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82"/>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83"/>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84"/>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85"/>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86"/>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5" name="Group 90"/>
            <p:cNvGrpSpPr/>
            <p:nvPr/>
          </p:nvGrpSpPr>
          <p:grpSpPr>
            <a:xfrm flipH="1">
              <a:off x="8366514" y="-17305"/>
              <a:ext cx="1546736" cy="1546736"/>
              <a:chOff x="-6822" y="-7327"/>
              <a:chExt cx="2830409" cy="2830942"/>
            </a:xfrm>
          </p:grpSpPr>
          <p:sp>
            <p:nvSpPr>
              <p:cNvPr id="95" name="Rectángulo 7"/>
              <p:cNvSpPr/>
              <p:nvPr/>
            </p:nvSpPr>
            <p:spPr>
              <a:xfrm>
                <a:off x="-2042" y="-2"/>
                <a:ext cx="900000" cy="900000"/>
              </a:xfrm>
              <a:prstGeom prst="rect">
                <a:avLst/>
              </a:prstGeom>
              <a:solidFill>
                <a:srgbClr val="5DA7A5"/>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2"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3"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14"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5"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6"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8"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6" name="Group 101"/>
            <p:cNvGrpSpPr/>
            <p:nvPr/>
          </p:nvGrpSpPr>
          <p:grpSpPr>
            <a:xfrm flipV="1">
              <a:off x="-7249" y="5414773"/>
              <a:ext cx="1455279" cy="1469292"/>
              <a:chOff x="-6822" y="-7327"/>
              <a:chExt cx="2830409" cy="2830942"/>
            </a:xfrm>
          </p:grpSpPr>
          <p:sp>
            <p:nvSpPr>
              <p:cNvPr id="67" name="Rectángulo 7"/>
              <p:cNvSpPr/>
              <p:nvPr/>
            </p:nvSpPr>
            <p:spPr>
              <a:xfrm>
                <a:off x="-2042" y="-2"/>
                <a:ext cx="900000" cy="900000"/>
              </a:xfrm>
              <a:prstGeom prst="rect">
                <a:avLst/>
              </a:prstGeom>
              <a:solidFill>
                <a:srgbClr val="26665B"/>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0" name="Straight Connector 10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7"/>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0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109"/>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76" name="Rectángulo 75">
            <a:extLst>
              <a:ext uri="{FF2B5EF4-FFF2-40B4-BE49-F238E27FC236}">
                <a16:creationId xmlns:a16="http://schemas.microsoft.com/office/drawing/2014/main" id="{10BF82B8-069C-4BAF-B98C-3BCD17505FD6}"/>
              </a:ext>
            </a:extLst>
          </p:cNvPr>
          <p:cNvSpPr/>
          <p:nvPr/>
        </p:nvSpPr>
        <p:spPr>
          <a:xfrm>
            <a:off x="1067006" y="1686119"/>
            <a:ext cx="4924220" cy="3754874"/>
          </a:xfrm>
          <a:prstGeom prst="rect">
            <a:avLst/>
          </a:prstGeom>
        </p:spPr>
        <p:txBody>
          <a:bodyPr wrap="square">
            <a:spAutoFit/>
          </a:bodyPr>
          <a:lstStyle/>
          <a:p>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In some countries the spring is generally warm. In other places on Earth, from January to December it is cold during the 12 months of the year.</a:t>
            </a:r>
          </a:p>
          <a:p>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There are countries which have very difficult kinds of weather during different times of the year. These are Spring, Summer, Autumn and Winter and they are called Seasons.</a:t>
            </a:r>
          </a:p>
          <a:p>
            <a:endParaRPr lang="en-GB" sz="17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In Spring, plants start growing again and trees get new leaves.</a:t>
            </a:r>
          </a:p>
          <a:p>
            <a:r>
              <a:rPr lang="en-GB" sz="1700" dirty="0">
                <a:solidFill>
                  <a:schemeClr val="tx1">
                    <a:lumMod val="85000"/>
                    <a:lumOff val="15000"/>
                  </a:schemeClr>
                </a:solidFill>
                <a:latin typeface="Segoe UI Semilight" panose="020B0402040204020203" pitchFamily="34" charset="0"/>
                <a:cs typeface="Segoe UI Semilight" panose="020B0402040204020203" pitchFamily="34" charset="0"/>
              </a:rPr>
              <a:t>After Spring, Summer comes. It's usually much hotter than last, and people can go swimming in the sea or in the lake, they can go hiking in the mountains or relax on the beach during their holidays.</a:t>
            </a:r>
          </a:p>
        </p:txBody>
      </p:sp>
      <p:pic>
        <p:nvPicPr>
          <p:cNvPr id="52" name="Imagen 51">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7" name="Folded Corner 37"/>
          <p:cNvSpPr/>
          <p:nvPr/>
        </p:nvSpPr>
        <p:spPr>
          <a:xfrm>
            <a:off x="7368125" y="6542980"/>
            <a:ext cx="2014968"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effectLst/>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1" name="Folded Corner 36"/>
          <p:cNvSpPr/>
          <p:nvPr/>
        </p:nvSpPr>
        <p:spPr>
          <a:xfrm>
            <a:off x="919933"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Life</a:t>
            </a:r>
          </a:p>
        </p:txBody>
      </p:sp>
      <p:graphicFrame>
        <p:nvGraphicFramePr>
          <p:cNvPr id="58" name="Table 5">
            <a:extLst>
              <a:ext uri="{FF2B5EF4-FFF2-40B4-BE49-F238E27FC236}">
                <a16:creationId xmlns:a16="http://schemas.microsoft.com/office/drawing/2014/main" id="{1F10FF9A-6C7D-A842-B0E0-34E75738F71C}"/>
              </a:ext>
            </a:extLst>
          </p:cNvPr>
          <p:cNvGraphicFramePr>
            <a:graphicFrameLocks noGrp="1"/>
          </p:cNvGraphicFramePr>
          <p:nvPr>
            <p:extLst>
              <p:ext uri="{D42A27DB-BD31-4B8C-83A1-F6EECF244321}">
                <p14:modId xmlns:p14="http://schemas.microsoft.com/office/powerpoint/2010/main" val="1428923037"/>
              </p:ext>
            </p:extLst>
          </p:nvPr>
        </p:nvGraphicFramePr>
        <p:xfrm>
          <a:off x="6027013" y="1747500"/>
          <a:ext cx="2674506" cy="4138324"/>
        </p:xfrm>
        <a:graphic>
          <a:graphicData uri="http://schemas.openxmlformats.org/drawingml/2006/table">
            <a:tbl>
              <a:tblPr bandRow="1">
                <a:tableStyleId>{3B4B98B0-60AC-42C2-AFA5-B58CD77FA1E5}</a:tableStyleId>
              </a:tblPr>
              <a:tblGrid>
                <a:gridCol w="1386572">
                  <a:extLst>
                    <a:ext uri="{9D8B030D-6E8A-4147-A177-3AD203B41FA5}">
                      <a16:colId xmlns:a16="http://schemas.microsoft.com/office/drawing/2014/main" val="402670316"/>
                    </a:ext>
                  </a:extLst>
                </a:gridCol>
                <a:gridCol w="1287934">
                  <a:extLst>
                    <a:ext uri="{9D8B030D-6E8A-4147-A177-3AD203B41FA5}">
                      <a16:colId xmlns:a16="http://schemas.microsoft.com/office/drawing/2014/main" val="2721267628"/>
                    </a:ext>
                  </a:extLst>
                </a:gridCol>
              </a:tblGrid>
              <a:tr h="444270">
                <a:tc>
                  <a:txBody>
                    <a:bodyPr/>
                    <a:lstStyle/>
                    <a:p>
                      <a:pPr algn="ctr"/>
                      <a:r>
                        <a:rPr lang="es-ES_tradnl" sz="1600" b="1" dirty="0">
                          <a:solidFill>
                            <a:srgbClr val="49276F"/>
                          </a:solidFill>
                          <a:latin typeface="Segoe Script" panose="030B0504020000000003" pitchFamily="66" charset="0"/>
                          <a:cs typeface="Times New Roman" panose="02020603050405020304" pitchFamily="18" charset="0"/>
                        </a:rPr>
                        <a:t>colors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s-ES_tradnl" sz="1600" b="1" dirty="0">
                          <a:solidFill>
                            <a:srgbClr val="388A88"/>
                          </a:solidFill>
                          <a:latin typeface="Segoe Script" panose="030B0504020000000003" pitchFamily="66" charset="0"/>
                          <a:cs typeface="Times New Roman" panose="02020603050405020304" pitchFamily="18" charset="0"/>
                        </a:rPr>
                        <a:t>red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912267286"/>
                  </a:ext>
                </a:extLst>
              </a:tr>
              <a:tr h="444270">
                <a:tc>
                  <a:txBody>
                    <a:bodyPr/>
                    <a:lstStyle/>
                    <a:p>
                      <a:pPr algn="ctr"/>
                      <a:endParaRPr lang="es-ES_tradnl" sz="1600" b="1" dirty="0">
                        <a:solidFill>
                          <a:srgbClr val="195E52"/>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s-ES_tradnl" sz="1600" b="1" dirty="0">
                        <a:solidFill>
                          <a:srgbClr val="7E79A3"/>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1435560"/>
                  </a:ext>
                </a:extLst>
              </a:tr>
              <a:tr h="444270">
                <a:tc>
                  <a:txBody>
                    <a:bodyPr/>
                    <a:lstStyle/>
                    <a:p>
                      <a:pPr algn="ctr"/>
                      <a:endParaRPr lang="es-ES_tradnl" sz="1600" b="1" dirty="0">
                        <a:solidFill>
                          <a:srgbClr val="C58BAC"/>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endParaRPr lang="es-ES_tradnl" sz="1600" b="1" dirty="0">
                        <a:solidFill>
                          <a:srgbClr val="812354"/>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2235917833"/>
                  </a:ext>
                </a:extLst>
              </a:tr>
              <a:tr h="584164">
                <a:tc>
                  <a:txBody>
                    <a:bodyPr/>
                    <a:lstStyle/>
                    <a:p>
                      <a:pPr algn="ctr"/>
                      <a:r>
                        <a:rPr lang="es-ES_tradnl" sz="1600" b="1" dirty="0">
                          <a:solidFill>
                            <a:srgbClr val="49276F"/>
                          </a:solidFill>
                          <a:latin typeface="Segoe Script" panose="030B0504020000000003" pitchFamily="66" charset="0"/>
                          <a:cs typeface="Times New Roman" panose="02020603050405020304" pitchFamily="18" charset="0"/>
                        </a:rPr>
                        <a:t>white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s-ES_tradnl" sz="1600" b="1" dirty="0">
                          <a:solidFill>
                            <a:srgbClr val="388A88"/>
                          </a:solidFill>
                          <a:latin typeface="Segoe Script" panose="030B0504020000000003" pitchFamily="66" charset="0"/>
                          <a:cs typeface="Times New Roman" panose="02020603050405020304" pitchFamily="18" charset="0"/>
                        </a:rPr>
                        <a:t>forests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85617670"/>
                  </a:ext>
                </a:extLst>
              </a:tr>
              <a:tr h="444270">
                <a:tc>
                  <a:txBody>
                    <a:bodyPr/>
                    <a:lstStyle/>
                    <a:p>
                      <a:pPr algn="ctr"/>
                      <a:r>
                        <a:rPr lang="es-ES_tradnl" sz="1600" b="1" dirty="0">
                          <a:solidFill>
                            <a:srgbClr val="195E52"/>
                          </a:solidFill>
                          <a:latin typeface="Segoe Script" panose="030B0504020000000003" pitchFamily="66" charset="0"/>
                          <a:cs typeface="Times New Roman" panose="02020603050405020304" pitchFamily="18" charset="0"/>
                        </a:rPr>
                        <a:t>weather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endParaRPr lang="es-ES_tradnl" sz="1600" b="1" dirty="0">
                        <a:solidFill>
                          <a:srgbClr val="7E79A3"/>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597150759"/>
                  </a:ext>
                </a:extLst>
              </a:tr>
              <a:tr h="444270">
                <a:tc>
                  <a:txBody>
                    <a:bodyPr/>
                    <a:lstStyle/>
                    <a:p>
                      <a:pPr algn="ctr"/>
                      <a:endParaRPr lang="es-ES_tradnl" sz="1600" b="1" dirty="0">
                        <a:solidFill>
                          <a:srgbClr val="C58BAC"/>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s-ES_tradnl" sz="1600" b="1" dirty="0">
                          <a:solidFill>
                            <a:srgbClr val="812354"/>
                          </a:solidFill>
                          <a:latin typeface="Segoe Script" panose="030B0504020000000003" pitchFamily="66" charset="0"/>
                          <a:cs typeface="Times New Roman" panose="02020603050405020304" pitchFamily="18" charset="0"/>
                        </a:rPr>
                        <a:t>cold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51988920"/>
                  </a:ext>
                </a:extLst>
              </a:tr>
              <a:tr h="444270">
                <a:tc>
                  <a:txBody>
                    <a:bodyPr/>
                    <a:lstStyle/>
                    <a:p>
                      <a:pPr algn="ctr"/>
                      <a:endParaRPr lang="es-ES_tradnl" sz="1600" b="1" dirty="0">
                        <a:solidFill>
                          <a:srgbClr val="49276F"/>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s-ES_tradnl" sz="1600" b="1" dirty="0">
                          <a:solidFill>
                            <a:srgbClr val="388A88"/>
                          </a:solidFill>
                          <a:latin typeface="Segoe Script" panose="030B0504020000000003" pitchFamily="66" charset="0"/>
                          <a:cs typeface="Times New Roman" panose="02020603050405020304" pitchFamily="18" charset="0"/>
                        </a:rPr>
                        <a:t>ice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6"/>
                  </a:ext>
                </a:extLst>
              </a:tr>
              <a:tr h="444270">
                <a:tc>
                  <a:txBody>
                    <a:bodyPr/>
                    <a:lstStyle/>
                    <a:p>
                      <a:pPr algn="ctr"/>
                      <a:endParaRPr lang="es-ES_tradnl" sz="1600" b="1" dirty="0">
                        <a:solidFill>
                          <a:srgbClr val="195E52"/>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s-ES_tradnl" sz="1600" b="1" dirty="0">
                        <a:solidFill>
                          <a:srgbClr val="7E79A3"/>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44270">
                <a:tc>
                  <a:txBody>
                    <a:bodyPr/>
                    <a:lstStyle/>
                    <a:p>
                      <a:pPr algn="ctr"/>
                      <a:endParaRPr lang="es-ES_tradnl" sz="1600" b="1" dirty="0">
                        <a:solidFill>
                          <a:srgbClr val="C58BAC"/>
                        </a:solidFill>
                        <a:latin typeface="Segoe Script" panose="030B0504020000000003" pitchFamily="66"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s-ES_tradnl" sz="1600" b="1" dirty="0">
                          <a:solidFill>
                            <a:srgbClr val="812354"/>
                          </a:solidFill>
                          <a:latin typeface="Segoe Script" panose="030B0504020000000003" pitchFamily="66" charset="0"/>
                          <a:cs typeface="Times New Roman" panose="02020603050405020304" pitchFamily="18" charset="0"/>
                        </a:rPr>
                        <a:t>skating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8"/>
                  </a:ext>
                </a:extLst>
              </a:tr>
            </a:tbl>
          </a:graphicData>
        </a:graphic>
      </p:graphicFrame>
      <p:sp>
        <p:nvSpPr>
          <p:cNvPr id="59" name="Marcador de contenido 2">
            <a:extLst>
              <a:ext uri="{FF2B5EF4-FFF2-40B4-BE49-F238E27FC236}">
                <a16:creationId xmlns:a16="http://schemas.microsoft.com/office/drawing/2014/main" id="{1F4816EF-1E59-4BC8-B35F-5604C98B7583}"/>
              </a:ext>
            </a:extLst>
          </p:cNvPr>
          <p:cNvSpPr txBox="1">
            <a:spLocks/>
          </p:cNvSpPr>
          <p:nvPr/>
        </p:nvSpPr>
        <p:spPr>
          <a:xfrm>
            <a:off x="1050940" y="1040392"/>
            <a:ext cx="7666495"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IV. </a:t>
            </a:r>
            <a:r>
              <a:rPr lang="es-MX" sz="3200" b="0" dirty="0">
                <a:solidFill>
                  <a:srgbClr val="7E79A3"/>
                </a:solidFill>
                <a:latin typeface="Segoe UI" panose="020B0502040204020203" pitchFamily="34" charset="0"/>
                <a:cs typeface="Segoe UI" panose="020B0502040204020203" pitchFamily="34" charset="0"/>
              </a:rPr>
              <a:t>Select the Correct Word</a:t>
            </a:r>
          </a:p>
        </p:txBody>
      </p:sp>
    </p:spTree>
    <p:extLst>
      <p:ext uri="{BB962C8B-B14F-4D97-AF65-F5344CB8AC3E}">
        <p14:creationId xmlns:p14="http://schemas.microsoft.com/office/powerpoint/2010/main" val="392922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2371</TotalTime>
  <Words>2473</Words>
  <Application>Microsoft Macintosh PowerPoint</Application>
  <PresentationFormat>A4 (210 x 297 mm)</PresentationFormat>
  <Paragraphs>435</Paragraphs>
  <Slides>32</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32</vt:i4>
      </vt:variant>
    </vt:vector>
  </HeadingPairs>
  <TitlesOfParts>
    <vt:vector size="41" baseType="lpstr">
      <vt:lpstr>Arial</vt:lpstr>
      <vt:lpstr>Calibri</vt:lpstr>
      <vt:lpstr>Calibri Light</vt:lpstr>
      <vt:lpstr>Chalkduster</vt:lpstr>
      <vt:lpstr>Segoe Script</vt:lpstr>
      <vt:lpstr>Segoe UI</vt:lpstr>
      <vt:lpstr>Segoe UI Semibold</vt:lpstr>
      <vt:lpstr>Segoe UI Semilight</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UsuarioSuv</dc:creator>
  <cp:lastModifiedBy>Fernando De Montanaro</cp:lastModifiedBy>
  <cp:revision>2697</cp:revision>
  <cp:lastPrinted>2018-09-04T21:06:32Z</cp:lastPrinted>
  <dcterms:created xsi:type="dcterms:W3CDTF">2018-07-12T00:04:11Z</dcterms:created>
  <dcterms:modified xsi:type="dcterms:W3CDTF">2020-05-11T03:32:14Z</dcterms:modified>
</cp:coreProperties>
</file>